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32399288" cy="46799500"/>
  <p:notesSz cx="9926638" cy="14355763"/>
  <p:defaultTextStyle>
    <a:defPPr>
      <a:defRPr lang="ko-KR"/>
    </a:defPPr>
    <a:lvl1pPr marL="0" algn="l" defTabSz="4522595" rtl="0" eaLnBrk="1" latinLnBrk="1" hangingPunct="1">
      <a:defRPr sz="8898" kern="1200">
        <a:solidFill>
          <a:schemeClr val="tx1"/>
        </a:solidFill>
        <a:latin typeface="+mn-lt"/>
        <a:ea typeface="+mn-ea"/>
        <a:cs typeface="+mn-cs"/>
      </a:defRPr>
    </a:lvl1pPr>
    <a:lvl2pPr marL="2261297" algn="l" defTabSz="4522595" rtl="0" eaLnBrk="1" latinLnBrk="1" hangingPunct="1">
      <a:defRPr sz="8898" kern="1200">
        <a:solidFill>
          <a:schemeClr val="tx1"/>
        </a:solidFill>
        <a:latin typeface="+mn-lt"/>
        <a:ea typeface="+mn-ea"/>
        <a:cs typeface="+mn-cs"/>
      </a:defRPr>
    </a:lvl2pPr>
    <a:lvl3pPr marL="4522595" algn="l" defTabSz="4522595" rtl="0" eaLnBrk="1" latinLnBrk="1" hangingPunct="1">
      <a:defRPr sz="8898" kern="1200">
        <a:solidFill>
          <a:schemeClr val="tx1"/>
        </a:solidFill>
        <a:latin typeface="+mn-lt"/>
        <a:ea typeface="+mn-ea"/>
        <a:cs typeface="+mn-cs"/>
      </a:defRPr>
    </a:lvl3pPr>
    <a:lvl4pPr marL="6783894" algn="l" defTabSz="4522595" rtl="0" eaLnBrk="1" latinLnBrk="1" hangingPunct="1">
      <a:defRPr sz="8898" kern="1200">
        <a:solidFill>
          <a:schemeClr val="tx1"/>
        </a:solidFill>
        <a:latin typeface="+mn-lt"/>
        <a:ea typeface="+mn-ea"/>
        <a:cs typeface="+mn-cs"/>
      </a:defRPr>
    </a:lvl4pPr>
    <a:lvl5pPr marL="9045191" algn="l" defTabSz="4522595" rtl="0" eaLnBrk="1" latinLnBrk="1" hangingPunct="1">
      <a:defRPr sz="8898" kern="1200">
        <a:solidFill>
          <a:schemeClr val="tx1"/>
        </a:solidFill>
        <a:latin typeface="+mn-lt"/>
        <a:ea typeface="+mn-ea"/>
        <a:cs typeface="+mn-cs"/>
      </a:defRPr>
    </a:lvl5pPr>
    <a:lvl6pPr marL="11306489" algn="l" defTabSz="4522595" rtl="0" eaLnBrk="1" latinLnBrk="1" hangingPunct="1">
      <a:defRPr sz="8898" kern="1200">
        <a:solidFill>
          <a:schemeClr val="tx1"/>
        </a:solidFill>
        <a:latin typeface="+mn-lt"/>
        <a:ea typeface="+mn-ea"/>
        <a:cs typeface="+mn-cs"/>
      </a:defRPr>
    </a:lvl6pPr>
    <a:lvl7pPr marL="13567789" algn="l" defTabSz="4522595" rtl="0" eaLnBrk="1" latinLnBrk="1" hangingPunct="1">
      <a:defRPr sz="8898" kern="1200">
        <a:solidFill>
          <a:schemeClr val="tx1"/>
        </a:solidFill>
        <a:latin typeface="+mn-lt"/>
        <a:ea typeface="+mn-ea"/>
        <a:cs typeface="+mn-cs"/>
      </a:defRPr>
    </a:lvl7pPr>
    <a:lvl8pPr marL="15829087" algn="l" defTabSz="4522595" rtl="0" eaLnBrk="1" latinLnBrk="1" hangingPunct="1">
      <a:defRPr sz="8898" kern="1200">
        <a:solidFill>
          <a:schemeClr val="tx1"/>
        </a:solidFill>
        <a:latin typeface="+mn-lt"/>
        <a:ea typeface="+mn-ea"/>
        <a:cs typeface="+mn-cs"/>
      </a:defRPr>
    </a:lvl8pPr>
    <a:lvl9pPr marL="18090383" algn="l" defTabSz="4522595" rtl="0" eaLnBrk="1" latinLnBrk="1" hangingPunct="1">
      <a:defRPr sz="889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41" userDrawn="1">
          <p15:clr>
            <a:srgbClr val="A4A3A4"/>
          </p15:clr>
        </p15:guide>
        <p15:guide id="2" pos="102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8D"/>
    <a:srgbClr val="0089D2"/>
    <a:srgbClr val="0A0056"/>
    <a:srgbClr val="1D2087"/>
    <a:srgbClr val="3A83B0"/>
    <a:srgbClr val="212197"/>
    <a:srgbClr val="231F77"/>
    <a:srgbClr val="1E1E8A"/>
    <a:srgbClr val="202876"/>
    <a:srgbClr val="232C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71" autoAdjust="0"/>
    <p:restoredTop sz="94142" autoAdjust="0"/>
  </p:normalViewPr>
  <p:slideViewPr>
    <p:cSldViewPr showGuides="1">
      <p:cViewPr>
        <p:scale>
          <a:sx n="25" d="100"/>
          <a:sy n="25" d="100"/>
        </p:scale>
        <p:origin x="2694" y="30"/>
      </p:cViewPr>
      <p:guideLst>
        <p:guide orient="horz" pos="14741"/>
        <p:guide pos="102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40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51" tIns="69376" rIns="138751" bIns="69376" rtlCol="0"/>
          <a:lstStyle>
            <a:lvl1pPr algn="l">
              <a:defRPr sz="18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51" tIns="69376" rIns="138751" bIns="69376" rtlCol="0"/>
          <a:lstStyle>
            <a:lvl1pPr algn="r">
              <a:defRPr sz="1800"/>
            </a:lvl1pPr>
          </a:lstStyle>
          <a:p>
            <a:fld id="{C3975C9C-AA20-4771-875B-11630C0B0EE9}" type="datetimeFigureOut">
              <a:rPr lang="ko-KR" altLang="en-US" smtClean="0"/>
              <a:t>2023-04-11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86125" y="1793875"/>
            <a:ext cx="33543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51" tIns="69376" rIns="138751" bIns="69376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6908711"/>
            <a:ext cx="7941310" cy="5652582"/>
          </a:xfrm>
          <a:prstGeom prst="rect">
            <a:avLst/>
          </a:prstGeom>
        </p:spPr>
        <p:txBody>
          <a:bodyPr vert="horz" lIns="138751" tIns="69376" rIns="138751" bIns="69376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13635484"/>
            <a:ext cx="4301543" cy="720280"/>
          </a:xfrm>
          <a:prstGeom prst="rect">
            <a:avLst/>
          </a:prstGeom>
        </p:spPr>
        <p:txBody>
          <a:bodyPr vert="horz" lIns="138751" tIns="69376" rIns="138751" bIns="69376" rtlCol="0" anchor="b"/>
          <a:lstStyle>
            <a:lvl1pPr algn="l">
              <a:defRPr sz="18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798" y="13635484"/>
            <a:ext cx="4301543" cy="720280"/>
          </a:xfrm>
          <a:prstGeom prst="rect">
            <a:avLst/>
          </a:prstGeom>
        </p:spPr>
        <p:txBody>
          <a:bodyPr vert="horz" lIns="138751" tIns="69376" rIns="138751" bIns="69376" rtlCol="0" anchor="b"/>
          <a:lstStyle>
            <a:lvl1pPr algn="r">
              <a:defRPr sz="1800"/>
            </a:lvl1pPr>
          </a:lstStyle>
          <a:p>
            <a:fld id="{50A9D8C3-D90B-4640-9792-40BF06B6F7E5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74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01228" rtl="0" eaLnBrk="1" latinLnBrk="1" hangingPunct="1">
      <a:defRPr sz="1840" kern="1200">
        <a:solidFill>
          <a:schemeClr val="tx1"/>
        </a:solidFill>
        <a:latin typeface="+mn-lt"/>
        <a:ea typeface="+mn-ea"/>
        <a:cs typeface="+mn-cs"/>
      </a:defRPr>
    </a:lvl1pPr>
    <a:lvl2pPr marL="700613" algn="l" defTabSz="1401228" rtl="0" eaLnBrk="1" latinLnBrk="1" hangingPunct="1">
      <a:defRPr sz="1840" kern="1200">
        <a:solidFill>
          <a:schemeClr val="tx1"/>
        </a:solidFill>
        <a:latin typeface="+mn-lt"/>
        <a:ea typeface="+mn-ea"/>
        <a:cs typeface="+mn-cs"/>
      </a:defRPr>
    </a:lvl2pPr>
    <a:lvl3pPr marL="1401228" algn="l" defTabSz="1401228" rtl="0" eaLnBrk="1" latinLnBrk="1" hangingPunct="1">
      <a:defRPr sz="1840" kern="1200">
        <a:solidFill>
          <a:schemeClr val="tx1"/>
        </a:solidFill>
        <a:latin typeface="+mn-lt"/>
        <a:ea typeface="+mn-ea"/>
        <a:cs typeface="+mn-cs"/>
      </a:defRPr>
    </a:lvl3pPr>
    <a:lvl4pPr marL="2101843" algn="l" defTabSz="1401228" rtl="0" eaLnBrk="1" latinLnBrk="1" hangingPunct="1">
      <a:defRPr sz="1840" kern="1200">
        <a:solidFill>
          <a:schemeClr val="tx1"/>
        </a:solidFill>
        <a:latin typeface="+mn-lt"/>
        <a:ea typeface="+mn-ea"/>
        <a:cs typeface="+mn-cs"/>
      </a:defRPr>
    </a:lvl4pPr>
    <a:lvl5pPr marL="2802457" algn="l" defTabSz="1401228" rtl="0" eaLnBrk="1" latinLnBrk="1" hangingPunct="1">
      <a:defRPr sz="1840" kern="1200">
        <a:solidFill>
          <a:schemeClr val="tx1"/>
        </a:solidFill>
        <a:latin typeface="+mn-lt"/>
        <a:ea typeface="+mn-ea"/>
        <a:cs typeface="+mn-cs"/>
      </a:defRPr>
    </a:lvl5pPr>
    <a:lvl6pPr marL="3503071" algn="l" defTabSz="1401228" rtl="0" eaLnBrk="1" latinLnBrk="1" hangingPunct="1">
      <a:defRPr sz="1840" kern="1200">
        <a:solidFill>
          <a:schemeClr val="tx1"/>
        </a:solidFill>
        <a:latin typeface="+mn-lt"/>
        <a:ea typeface="+mn-ea"/>
        <a:cs typeface="+mn-cs"/>
      </a:defRPr>
    </a:lvl6pPr>
    <a:lvl7pPr marL="4203684" algn="l" defTabSz="1401228" rtl="0" eaLnBrk="1" latinLnBrk="1" hangingPunct="1">
      <a:defRPr sz="1840" kern="1200">
        <a:solidFill>
          <a:schemeClr val="tx1"/>
        </a:solidFill>
        <a:latin typeface="+mn-lt"/>
        <a:ea typeface="+mn-ea"/>
        <a:cs typeface="+mn-cs"/>
      </a:defRPr>
    </a:lvl7pPr>
    <a:lvl8pPr marL="4904301" algn="l" defTabSz="1401228" rtl="0" eaLnBrk="1" latinLnBrk="1" hangingPunct="1">
      <a:defRPr sz="1840" kern="1200">
        <a:solidFill>
          <a:schemeClr val="tx1"/>
        </a:solidFill>
        <a:latin typeface="+mn-lt"/>
        <a:ea typeface="+mn-ea"/>
        <a:cs typeface="+mn-cs"/>
      </a:defRPr>
    </a:lvl8pPr>
    <a:lvl9pPr marL="5604913" algn="l" defTabSz="1401228" rtl="0" eaLnBrk="1" latinLnBrk="1" hangingPunct="1">
      <a:defRPr sz="18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286125" y="1793875"/>
            <a:ext cx="3354388" cy="48450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A9D8C3-D90B-4640-9792-40BF06B6F7E5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3399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BF76B742-CA72-4B76-9A1B-00F13A079611}"/>
              </a:ext>
            </a:extLst>
          </p:cNvPr>
          <p:cNvSpPr/>
          <p:nvPr/>
        </p:nvSpPr>
        <p:spPr>
          <a:xfrm>
            <a:off x="414649" y="7093338"/>
            <a:ext cx="15524756" cy="3927696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730" tIns="46865" rIns="93730" bIns="46865" rtlCol="0" anchor="ctr"/>
          <a:lstStyle/>
          <a:p>
            <a:pPr algn="ctr"/>
            <a:endParaRPr lang="ko-KR" altLang="en-US" sz="5798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AFE6F6F2-1EEE-4BAA-B7BB-4B058EAAA213}"/>
              </a:ext>
            </a:extLst>
          </p:cNvPr>
          <p:cNvSpPr/>
          <p:nvPr/>
        </p:nvSpPr>
        <p:spPr>
          <a:xfrm>
            <a:off x="16461224" y="7093339"/>
            <a:ext cx="15523424" cy="3927696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730" tIns="46865" rIns="93730" bIns="46865" rtlCol="0" anchor="ctr"/>
          <a:lstStyle/>
          <a:p>
            <a:pPr lvl="0" algn="ctr"/>
            <a:endParaRPr lang="ko-KR" altLang="en-US" sz="5798" dirty="0"/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74858"/>
            <a:ext cx="32401444" cy="652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811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19968" y="1874152"/>
            <a:ext cx="29159360" cy="7799915"/>
          </a:xfrm>
          <a:prstGeom prst="rect">
            <a:avLst/>
          </a:prstGeom>
        </p:spPr>
        <p:txBody>
          <a:bodyPr vert="horz" lIns="431984" tIns="215993" rIns="431984" bIns="215993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19968" y="10919888"/>
            <a:ext cx="29159360" cy="30885508"/>
          </a:xfrm>
          <a:prstGeom prst="rect">
            <a:avLst/>
          </a:prstGeom>
        </p:spPr>
        <p:txBody>
          <a:bodyPr vert="horz" lIns="431984" tIns="215993" rIns="431984" bIns="215993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19969" y="43376208"/>
            <a:ext cx="7559835" cy="2491642"/>
          </a:xfrm>
          <a:prstGeom prst="rect">
            <a:avLst/>
          </a:prstGeom>
        </p:spPr>
        <p:txBody>
          <a:bodyPr vert="horz" lIns="431984" tIns="215993" rIns="431984" bIns="215993" rtlCol="0" anchor="ctr"/>
          <a:lstStyle>
            <a:lvl1pPr algn="l">
              <a:defRPr sz="55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D32EA-93D2-422C-9D50-DCDFD5662F59}" type="datetimeFigureOut">
              <a:rPr lang="ko-KR" altLang="en-US" smtClean="0"/>
              <a:t>2023-04-11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69759" y="43376208"/>
            <a:ext cx="10259776" cy="2491642"/>
          </a:xfrm>
          <a:prstGeom prst="rect">
            <a:avLst/>
          </a:prstGeom>
        </p:spPr>
        <p:txBody>
          <a:bodyPr vert="horz" lIns="431984" tIns="215993" rIns="431984" bIns="215993" rtlCol="0" anchor="ctr"/>
          <a:lstStyle>
            <a:lvl1pPr algn="ctr">
              <a:defRPr sz="55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19496" y="43376208"/>
            <a:ext cx="7559835" cy="2491642"/>
          </a:xfrm>
          <a:prstGeom prst="rect">
            <a:avLst/>
          </a:prstGeom>
        </p:spPr>
        <p:txBody>
          <a:bodyPr vert="horz" lIns="431984" tIns="215993" rIns="431984" bIns="215993" rtlCol="0" anchor="ctr"/>
          <a:lstStyle>
            <a:lvl1pPr algn="r">
              <a:defRPr sz="55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678E-E807-4BC3-8392-26D7FE55F75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0951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xStyles>
    <p:titleStyle>
      <a:lvl1pPr algn="ctr" defTabSz="4313187" rtl="0" eaLnBrk="1" latinLnBrk="1" hangingPunct="1">
        <a:spcBef>
          <a:spcPct val="0"/>
        </a:spcBef>
        <a:buNone/>
        <a:defRPr sz="207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7445" indent="-1617445" algn="l" defTabSz="4313187" rtl="0" eaLnBrk="1" latinLnBrk="1" hangingPunct="1">
        <a:spcBef>
          <a:spcPct val="20000"/>
        </a:spcBef>
        <a:buFont typeface="Arial" pitchFamily="34" charset="0"/>
        <a:buChar char="•"/>
        <a:defRPr sz="15076" kern="1200">
          <a:solidFill>
            <a:schemeClr val="tx1"/>
          </a:solidFill>
          <a:latin typeface="+mn-lt"/>
          <a:ea typeface="+mn-ea"/>
          <a:cs typeface="+mn-cs"/>
        </a:defRPr>
      </a:lvl1pPr>
      <a:lvl2pPr marL="3504463" indent="-1347871" algn="l" defTabSz="4313187" rtl="0" eaLnBrk="1" latinLnBrk="1" hangingPunct="1">
        <a:spcBef>
          <a:spcPct val="20000"/>
        </a:spcBef>
        <a:buFont typeface="Arial" pitchFamily="34" charset="0"/>
        <a:buChar char="–"/>
        <a:defRPr sz="13181" kern="1200">
          <a:solidFill>
            <a:schemeClr val="tx1"/>
          </a:solidFill>
          <a:latin typeface="+mn-lt"/>
          <a:ea typeface="+mn-ea"/>
          <a:cs typeface="+mn-cs"/>
        </a:defRPr>
      </a:lvl2pPr>
      <a:lvl3pPr marL="5391482" indent="-1078297" algn="l" defTabSz="4313187" rtl="0" eaLnBrk="1" latinLnBrk="1" hangingPunct="1">
        <a:spcBef>
          <a:spcPct val="20000"/>
        </a:spcBef>
        <a:buFont typeface="Arial" pitchFamily="34" charset="0"/>
        <a:buChar char="•"/>
        <a:defRPr sz="11383" kern="1200">
          <a:solidFill>
            <a:schemeClr val="tx1"/>
          </a:solidFill>
          <a:latin typeface="+mn-lt"/>
          <a:ea typeface="+mn-ea"/>
          <a:cs typeface="+mn-cs"/>
        </a:defRPr>
      </a:lvl3pPr>
      <a:lvl4pPr marL="7548077" indent="-1078297" algn="l" defTabSz="4313187" rtl="0" eaLnBrk="1" latinLnBrk="1" hangingPunct="1">
        <a:spcBef>
          <a:spcPct val="20000"/>
        </a:spcBef>
        <a:buFont typeface="Arial" pitchFamily="34" charset="0"/>
        <a:buChar char="–"/>
        <a:defRPr sz="9386" kern="1200">
          <a:solidFill>
            <a:schemeClr val="tx1"/>
          </a:solidFill>
          <a:latin typeface="+mn-lt"/>
          <a:ea typeface="+mn-ea"/>
          <a:cs typeface="+mn-cs"/>
        </a:defRPr>
      </a:lvl4pPr>
      <a:lvl5pPr marL="9704669" indent="-1078297" algn="l" defTabSz="4313187" rtl="0" eaLnBrk="1" latinLnBrk="1" hangingPunct="1">
        <a:spcBef>
          <a:spcPct val="20000"/>
        </a:spcBef>
        <a:buFont typeface="Arial" pitchFamily="34" charset="0"/>
        <a:buChar char="»"/>
        <a:defRPr sz="9386" kern="1200">
          <a:solidFill>
            <a:schemeClr val="tx1"/>
          </a:solidFill>
          <a:latin typeface="+mn-lt"/>
          <a:ea typeface="+mn-ea"/>
          <a:cs typeface="+mn-cs"/>
        </a:defRPr>
      </a:lvl5pPr>
      <a:lvl6pPr marL="11861264" indent="-1078297" algn="l" defTabSz="4313187" rtl="0" eaLnBrk="1" latinLnBrk="1" hangingPunct="1">
        <a:spcBef>
          <a:spcPct val="20000"/>
        </a:spcBef>
        <a:buFont typeface="Arial" pitchFamily="34" charset="0"/>
        <a:buChar char="•"/>
        <a:defRPr sz="9386" kern="1200">
          <a:solidFill>
            <a:schemeClr val="tx1"/>
          </a:solidFill>
          <a:latin typeface="+mn-lt"/>
          <a:ea typeface="+mn-ea"/>
          <a:cs typeface="+mn-cs"/>
        </a:defRPr>
      </a:lvl6pPr>
      <a:lvl7pPr marL="14017858" indent="-1078297" algn="l" defTabSz="4313187" rtl="0" eaLnBrk="1" latinLnBrk="1" hangingPunct="1">
        <a:spcBef>
          <a:spcPct val="20000"/>
        </a:spcBef>
        <a:buFont typeface="Arial" pitchFamily="34" charset="0"/>
        <a:buChar char="•"/>
        <a:defRPr sz="9386" kern="1200">
          <a:solidFill>
            <a:schemeClr val="tx1"/>
          </a:solidFill>
          <a:latin typeface="+mn-lt"/>
          <a:ea typeface="+mn-ea"/>
          <a:cs typeface="+mn-cs"/>
        </a:defRPr>
      </a:lvl7pPr>
      <a:lvl8pPr marL="16174452" indent="-1078297" algn="l" defTabSz="4313187" rtl="0" eaLnBrk="1" latinLnBrk="1" hangingPunct="1">
        <a:spcBef>
          <a:spcPct val="20000"/>
        </a:spcBef>
        <a:buFont typeface="Arial" pitchFamily="34" charset="0"/>
        <a:buChar char="•"/>
        <a:defRPr sz="9386" kern="1200">
          <a:solidFill>
            <a:schemeClr val="tx1"/>
          </a:solidFill>
          <a:latin typeface="+mn-lt"/>
          <a:ea typeface="+mn-ea"/>
          <a:cs typeface="+mn-cs"/>
        </a:defRPr>
      </a:lvl8pPr>
      <a:lvl9pPr marL="18331044" indent="-1078297" algn="l" defTabSz="4313187" rtl="0" eaLnBrk="1" latinLnBrk="1" hangingPunct="1">
        <a:spcBef>
          <a:spcPct val="20000"/>
        </a:spcBef>
        <a:buFont typeface="Arial" pitchFamily="34" charset="0"/>
        <a:buChar char="•"/>
        <a:defRPr sz="93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313187" rtl="0" eaLnBrk="1" latinLnBrk="1" hangingPunct="1">
        <a:defRPr sz="8487" kern="1200">
          <a:solidFill>
            <a:schemeClr val="tx1"/>
          </a:solidFill>
          <a:latin typeface="+mn-lt"/>
          <a:ea typeface="+mn-ea"/>
          <a:cs typeface="+mn-cs"/>
        </a:defRPr>
      </a:lvl1pPr>
      <a:lvl2pPr marL="2156594" algn="l" defTabSz="4313187" rtl="0" eaLnBrk="1" latinLnBrk="1" hangingPunct="1">
        <a:defRPr sz="8487" kern="1200">
          <a:solidFill>
            <a:schemeClr val="tx1"/>
          </a:solidFill>
          <a:latin typeface="+mn-lt"/>
          <a:ea typeface="+mn-ea"/>
          <a:cs typeface="+mn-cs"/>
        </a:defRPr>
      </a:lvl2pPr>
      <a:lvl3pPr marL="4313187" algn="l" defTabSz="4313187" rtl="0" eaLnBrk="1" latinLnBrk="1" hangingPunct="1">
        <a:defRPr sz="8487" kern="1200">
          <a:solidFill>
            <a:schemeClr val="tx1"/>
          </a:solidFill>
          <a:latin typeface="+mn-lt"/>
          <a:ea typeface="+mn-ea"/>
          <a:cs typeface="+mn-cs"/>
        </a:defRPr>
      </a:lvl3pPr>
      <a:lvl4pPr marL="6469780" algn="l" defTabSz="4313187" rtl="0" eaLnBrk="1" latinLnBrk="1" hangingPunct="1">
        <a:defRPr sz="8487" kern="1200">
          <a:solidFill>
            <a:schemeClr val="tx1"/>
          </a:solidFill>
          <a:latin typeface="+mn-lt"/>
          <a:ea typeface="+mn-ea"/>
          <a:cs typeface="+mn-cs"/>
        </a:defRPr>
      </a:lvl4pPr>
      <a:lvl5pPr marL="8626374" algn="l" defTabSz="4313187" rtl="0" eaLnBrk="1" latinLnBrk="1" hangingPunct="1">
        <a:defRPr sz="8487" kern="1200">
          <a:solidFill>
            <a:schemeClr val="tx1"/>
          </a:solidFill>
          <a:latin typeface="+mn-lt"/>
          <a:ea typeface="+mn-ea"/>
          <a:cs typeface="+mn-cs"/>
        </a:defRPr>
      </a:lvl5pPr>
      <a:lvl6pPr marL="10782967" algn="l" defTabSz="4313187" rtl="0" eaLnBrk="1" latinLnBrk="1" hangingPunct="1">
        <a:defRPr sz="8487" kern="1200">
          <a:solidFill>
            <a:schemeClr val="tx1"/>
          </a:solidFill>
          <a:latin typeface="+mn-lt"/>
          <a:ea typeface="+mn-ea"/>
          <a:cs typeface="+mn-cs"/>
        </a:defRPr>
      </a:lvl6pPr>
      <a:lvl7pPr marL="12939561" algn="l" defTabSz="4313187" rtl="0" eaLnBrk="1" latinLnBrk="1" hangingPunct="1">
        <a:defRPr sz="8487" kern="1200">
          <a:solidFill>
            <a:schemeClr val="tx1"/>
          </a:solidFill>
          <a:latin typeface="+mn-lt"/>
          <a:ea typeface="+mn-ea"/>
          <a:cs typeface="+mn-cs"/>
        </a:defRPr>
      </a:lvl7pPr>
      <a:lvl8pPr marL="15096155" algn="l" defTabSz="4313187" rtl="0" eaLnBrk="1" latinLnBrk="1" hangingPunct="1">
        <a:defRPr sz="8487" kern="1200">
          <a:solidFill>
            <a:schemeClr val="tx1"/>
          </a:solidFill>
          <a:latin typeface="+mn-lt"/>
          <a:ea typeface="+mn-ea"/>
          <a:cs typeface="+mn-cs"/>
        </a:defRPr>
      </a:lvl8pPr>
      <a:lvl9pPr marL="17252748" algn="l" defTabSz="4313187" rtl="0" eaLnBrk="1" latinLnBrk="1" hangingPunct="1">
        <a:defRPr sz="84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직사각형 398">
            <a:extLst>
              <a:ext uri="{FF2B5EF4-FFF2-40B4-BE49-F238E27FC236}">
                <a16:creationId xmlns:a16="http://schemas.microsoft.com/office/drawing/2014/main" id="{A35350E4-D6B1-4925-B112-2CD66C66C459}"/>
              </a:ext>
            </a:extLst>
          </p:cNvPr>
          <p:cNvSpPr/>
          <p:nvPr/>
        </p:nvSpPr>
        <p:spPr>
          <a:xfrm>
            <a:off x="5992955" y="1413747"/>
            <a:ext cx="20582661" cy="2476109"/>
          </a:xfrm>
          <a:prstGeom prst="rect">
            <a:avLst/>
          </a:prstGeom>
        </p:spPr>
        <p:txBody>
          <a:bodyPr wrap="square" lIns="103612" tIns="51807" rIns="103612" bIns="51807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7063" b="1" cap="all" spc="-227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anose="020B0604020202020204" pitchFamily="34" charset="0"/>
              </a:rPr>
              <a:t>논문 제목을 입력하세요</a:t>
            </a:r>
            <a:endParaRPr lang="en-US" altLang="ko-KR" sz="7063" b="1" cap="all" spc="-227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US" altLang="ko-KR" sz="5779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rPr>
              <a:t>Put English Title Here</a:t>
            </a:r>
            <a:endParaRPr lang="en-US" altLang="ko-KR" sz="5779" b="1" cap="all" spc="-227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</p:txBody>
      </p:sp>
      <p:sp>
        <p:nvSpPr>
          <p:cNvPr id="403" name="직사각형 402">
            <a:extLst>
              <a:ext uri="{FF2B5EF4-FFF2-40B4-BE49-F238E27FC236}">
                <a16:creationId xmlns:a16="http://schemas.microsoft.com/office/drawing/2014/main" id="{DF4472F4-2EFE-4DFB-A250-932A69544903}"/>
              </a:ext>
            </a:extLst>
          </p:cNvPr>
          <p:cNvSpPr/>
          <p:nvPr/>
        </p:nvSpPr>
        <p:spPr>
          <a:xfrm>
            <a:off x="639898" y="9360296"/>
            <a:ext cx="15103300" cy="3392401"/>
          </a:xfrm>
          <a:prstGeom prst="rect">
            <a:avLst/>
          </a:prstGeom>
        </p:spPr>
        <p:txBody>
          <a:bodyPr wrap="square" lIns="70800" tIns="35400" rIns="70800" bIns="35400">
            <a:spAutoFit/>
          </a:bodyPr>
          <a:lstStyle/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샘플 양식입니다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상단의 논문 제목과 저자 내용은 양식에 맞춰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</a:p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포스터 출력 사이즈는 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90*130(cm)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입니다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endParaRPr lang="en-US" altLang="ko-KR" sz="2997" spc="-22" dirty="0">
              <a:ln>
                <a:solidFill>
                  <a:schemeClr val="accent1">
                    <a:alpha val="0"/>
                  </a:schemeClr>
                </a:solidFill>
              </a:ln>
              <a:latin typeface="나눔고딕" pitchFamily="50" charset="-127"/>
              <a:ea typeface="나눔고딕" pitchFamily="50" charset="-127"/>
              <a:cs typeface="Arial" panose="020B0604020202020204" pitchFamily="34" charset="0"/>
            </a:endParaRPr>
          </a:p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디자인 양식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(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상단의 제목과 저자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)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을 맞춰 주시고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 구성과 페이지의 제한은 없습니다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</a:p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양식에 사용한 폰트는 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Arial/</a:t>
            </a:r>
            <a:r>
              <a:rPr lang="ko-KR" altLang="en-US" sz="2997" b="1" spc="-5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나눔고딕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/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나눔고딕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Extra Bold  2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가지 입니다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네이버 폰트에서 무료다운로드하여 사용이 가능합니다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</a:p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지정 폰트 사용이 어려우시면 다른 폰트 작성도 가능합니다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12" name="직사각형 411">
            <a:extLst>
              <a:ext uri="{FF2B5EF4-FFF2-40B4-BE49-F238E27FC236}">
                <a16:creationId xmlns:a16="http://schemas.microsoft.com/office/drawing/2014/main" id="{79B61D2F-A925-4E73-8704-F2628C3D70C8}"/>
              </a:ext>
            </a:extLst>
          </p:cNvPr>
          <p:cNvSpPr/>
          <p:nvPr/>
        </p:nvSpPr>
        <p:spPr>
          <a:xfrm>
            <a:off x="639898" y="18812019"/>
            <a:ext cx="15103300" cy="2838916"/>
          </a:xfrm>
          <a:prstGeom prst="rect">
            <a:avLst/>
          </a:prstGeom>
        </p:spPr>
        <p:txBody>
          <a:bodyPr wrap="square" lIns="70800" tIns="35400" rIns="70800" bIns="35400">
            <a:spAutoFit/>
          </a:bodyPr>
          <a:lstStyle/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</a:p>
        </p:txBody>
      </p:sp>
      <p:graphicFrame>
        <p:nvGraphicFramePr>
          <p:cNvPr id="415" name="표 414">
            <a:extLst>
              <a:ext uri="{FF2B5EF4-FFF2-40B4-BE49-F238E27FC236}">
                <a16:creationId xmlns:a16="http://schemas.microsoft.com/office/drawing/2014/main" id="{F8D65CD3-B26C-498B-B80E-C4651A1D06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031763"/>
              </p:ext>
            </p:extLst>
          </p:nvPr>
        </p:nvGraphicFramePr>
        <p:xfrm>
          <a:off x="889103" y="24761866"/>
          <a:ext cx="14641742" cy="56849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1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9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99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99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99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b="1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항목</a:t>
                      </a:r>
                      <a:r>
                        <a:rPr lang="en-US" altLang="ko-KR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1</a:t>
                      </a:r>
                      <a:endParaRPr lang="ko-KR" altLang="en-US" sz="3000" b="1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항목</a:t>
                      </a:r>
                      <a:r>
                        <a:rPr lang="en-US" altLang="ko-KR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2</a:t>
                      </a:r>
                      <a:endParaRPr lang="ko-KR" altLang="en-US" sz="3000" b="1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항목</a:t>
                      </a:r>
                      <a:r>
                        <a:rPr lang="en-US" altLang="ko-KR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3</a:t>
                      </a:r>
                      <a:endParaRPr lang="ko-KR" altLang="en-US" sz="3000" b="1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항목</a:t>
                      </a:r>
                      <a:r>
                        <a:rPr lang="en-US" altLang="ko-KR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4</a:t>
                      </a:r>
                      <a:endParaRPr lang="ko-KR" altLang="en-US" sz="3000" b="1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7507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238098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3960895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602010"/>
                  </a:ext>
                </a:extLst>
              </a:tr>
            </a:tbl>
          </a:graphicData>
        </a:graphic>
      </p:graphicFrame>
      <p:sp>
        <p:nvSpPr>
          <p:cNvPr id="416" name="직사각형 415">
            <a:extLst>
              <a:ext uri="{FF2B5EF4-FFF2-40B4-BE49-F238E27FC236}">
                <a16:creationId xmlns:a16="http://schemas.microsoft.com/office/drawing/2014/main" id="{4CD71496-5734-4C5F-BB21-56436C10D404}"/>
              </a:ext>
            </a:extLst>
          </p:cNvPr>
          <p:cNvSpPr/>
          <p:nvPr/>
        </p:nvSpPr>
        <p:spPr>
          <a:xfrm>
            <a:off x="889095" y="23792511"/>
            <a:ext cx="14641742" cy="691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433" tIns="47215" rIns="94433" bIns="47215" spcCol="0" rtlCol="0" anchor="ctr"/>
          <a:lstStyle/>
          <a:p>
            <a:pPr marL="0" lvl="1">
              <a:lnSpc>
                <a:spcPct val="107000"/>
              </a:lnSpc>
              <a:spcAft>
                <a:spcPts val="773"/>
              </a:spcAft>
            </a:pPr>
            <a:r>
              <a:rPr lang="en-US" altLang="ko-KR" sz="2997" b="1" spc="-22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Table1. </a:t>
            </a:r>
            <a:r>
              <a:rPr lang="ko-KR" altLang="en-US" sz="2997" b="1" spc="-22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제목 입력란</a:t>
            </a:r>
          </a:p>
        </p:txBody>
      </p:sp>
      <p:sp>
        <p:nvSpPr>
          <p:cNvPr id="420" name="모서리가 둥근 직사각형 25">
            <a:extLst>
              <a:ext uri="{FF2B5EF4-FFF2-40B4-BE49-F238E27FC236}">
                <a16:creationId xmlns:a16="http://schemas.microsoft.com/office/drawing/2014/main" id="{3D1B6B88-8C10-4D0F-908F-E24B1CF762A6}"/>
              </a:ext>
            </a:extLst>
          </p:cNvPr>
          <p:cNvSpPr/>
          <p:nvPr/>
        </p:nvSpPr>
        <p:spPr>
          <a:xfrm>
            <a:off x="1085367" y="32759876"/>
            <a:ext cx="14205900" cy="75482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8575">
            <a:noFill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vert="horz" wrap="square" lIns="133589" tIns="66794" rIns="133589" bIns="66794" numCol="1" anchor="ctr" anchorCtr="0" compatLnSpc="1">
            <a:prstTxWarp prst="textNoShape">
              <a:avLst/>
            </a:prstTxWarp>
          </a:bodyPr>
          <a:lstStyle/>
          <a:p>
            <a:pPr algn="ctr" defTabSz="1266928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4281" b="1" spc="-73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Arial" pitchFamily="34" charset="0"/>
              </a:rPr>
              <a:t>SPI according to drought state and their frequency</a:t>
            </a:r>
            <a:endParaRPr lang="ko-KR" altLang="en-US" sz="4281" b="1" spc="-73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1"/>
              </a:solidFill>
              <a:latin typeface="나눔고딕" pitchFamily="50" charset="-127"/>
              <a:ea typeface="나눔고딕" pitchFamily="50" charset="-127"/>
              <a:cs typeface="Arial" pitchFamily="34" charset="0"/>
            </a:endParaRPr>
          </a:p>
        </p:txBody>
      </p:sp>
      <p:grpSp>
        <p:nvGrpSpPr>
          <p:cNvPr id="423" name="그룹 422">
            <a:extLst>
              <a:ext uri="{FF2B5EF4-FFF2-40B4-BE49-F238E27FC236}">
                <a16:creationId xmlns:a16="http://schemas.microsoft.com/office/drawing/2014/main" id="{A91D6E03-CA97-41AA-A004-CA20B93331F1}"/>
              </a:ext>
            </a:extLst>
          </p:cNvPr>
          <p:cNvGrpSpPr/>
          <p:nvPr/>
        </p:nvGrpSpPr>
        <p:grpSpPr>
          <a:xfrm>
            <a:off x="3066775" y="34378135"/>
            <a:ext cx="3384965" cy="2169286"/>
            <a:chOff x="1887884" y="4729979"/>
            <a:chExt cx="2655984" cy="1734676"/>
          </a:xfrm>
        </p:grpSpPr>
        <p:grpSp>
          <p:nvGrpSpPr>
            <p:cNvPr id="424" name="그룹 423">
              <a:extLst>
                <a:ext uri="{FF2B5EF4-FFF2-40B4-BE49-F238E27FC236}">
                  <a16:creationId xmlns:a16="http://schemas.microsoft.com/office/drawing/2014/main" id="{0AE8E7E9-6E83-4633-9161-D20A2F54D7EF}"/>
                </a:ext>
              </a:extLst>
            </p:cNvPr>
            <p:cNvGrpSpPr/>
            <p:nvPr/>
          </p:nvGrpSpPr>
          <p:grpSpPr>
            <a:xfrm>
              <a:off x="1887884" y="5875051"/>
              <a:ext cx="2655984" cy="589604"/>
              <a:chOff x="1887884" y="5875051"/>
              <a:chExt cx="2655984" cy="589604"/>
            </a:xfrm>
          </p:grpSpPr>
          <p:grpSp>
            <p:nvGrpSpPr>
              <p:cNvPr id="435" name="그룹 434">
                <a:extLst>
                  <a:ext uri="{FF2B5EF4-FFF2-40B4-BE49-F238E27FC236}">
                    <a16:creationId xmlns:a16="http://schemas.microsoft.com/office/drawing/2014/main" id="{8D1FF773-FD97-46E7-BDEA-BE0FBC1A0C4D}"/>
                  </a:ext>
                </a:extLst>
              </p:cNvPr>
              <p:cNvGrpSpPr/>
              <p:nvPr/>
            </p:nvGrpSpPr>
            <p:grpSpPr>
              <a:xfrm>
                <a:off x="1887884" y="5875051"/>
                <a:ext cx="2655984" cy="532271"/>
                <a:chOff x="1335205" y="5726200"/>
                <a:chExt cx="2655984" cy="532271"/>
              </a:xfrm>
            </p:grpSpPr>
            <p:sp>
              <p:nvSpPr>
                <p:cNvPr id="441" name="직사각형 440">
                  <a:extLst>
                    <a:ext uri="{FF2B5EF4-FFF2-40B4-BE49-F238E27FC236}">
                      <a16:creationId xmlns:a16="http://schemas.microsoft.com/office/drawing/2014/main" id="{028DBE0C-A42A-40DA-8D87-43020E0693AE}"/>
                    </a:ext>
                  </a:extLst>
                </p:cNvPr>
                <p:cNvSpPr/>
                <p:nvPr/>
              </p:nvSpPr>
              <p:spPr>
                <a:xfrm>
                  <a:off x="1335205" y="5920300"/>
                  <a:ext cx="2655984" cy="338171"/>
                </a:xfrm>
                <a:prstGeom prst="rect">
                  <a:avLst/>
                </a:prstGeom>
                <a:solidFill>
                  <a:srgbClr val="EB3D6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997" b="1" dirty="0"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  <p:sp>
              <p:nvSpPr>
                <p:cNvPr id="442" name="사다리꼴 441">
                  <a:extLst>
                    <a:ext uri="{FF2B5EF4-FFF2-40B4-BE49-F238E27FC236}">
                      <a16:creationId xmlns:a16="http://schemas.microsoft.com/office/drawing/2014/main" id="{B14C8177-B68E-4851-B846-13CAD22184EB}"/>
                    </a:ext>
                  </a:extLst>
                </p:cNvPr>
                <p:cNvSpPr/>
                <p:nvPr/>
              </p:nvSpPr>
              <p:spPr>
                <a:xfrm>
                  <a:off x="1335205" y="5726200"/>
                  <a:ext cx="2655983" cy="201635"/>
                </a:xfrm>
                <a:prstGeom prst="trapezoid">
                  <a:avLst>
                    <a:gd name="adj" fmla="val 147171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997" b="1" dirty="0"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</p:grpSp>
          <p:sp>
            <p:nvSpPr>
              <p:cNvPr id="438" name="직사각형 437">
                <a:extLst>
                  <a:ext uri="{FF2B5EF4-FFF2-40B4-BE49-F238E27FC236}">
                    <a16:creationId xmlns:a16="http://schemas.microsoft.com/office/drawing/2014/main" id="{6D954C17-077C-4C95-8BA3-A7602238EC5B}"/>
                  </a:ext>
                </a:extLst>
              </p:cNvPr>
              <p:cNvSpPr/>
              <p:nvPr/>
            </p:nvSpPr>
            <p:spPr>
              <a:xfrm>
                <a:off x="2218530" y="5995704"/>
                <a:ext cx="1965210" cy="468951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 fontAlgn="base" latinLnBrk="0"/>
                <a:r>
                  <a:rPr lang="en-US" altLang="ko-KR" sz="3211" b="1" spc="-219" dirty="0">
                    <a:ln>
                      <a:solidFill>
                        <a:schemeClr val="bg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나눔고딕" pitchFamily="50" charset="-127"/>
                    <a:ea typeface="나눔고딕" pitchFamily="50" charset="-127"/>
                  </a:rPr>
                  <a:t>Drought State</a:t>
                </a:r>
                <a:endParaRPr lang="ko-KR" altLang="en-US" sz="3211" b="1" spc="-219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</p:grpSp>
        <p:sp>
          <p:nvSpPr>
            <p:cNvPr id="425" name="직사각형 424">
              <a:extLst>
                <a:ext uri="{FF2B5EF4-FFF2-40B4-BE49-F238E27FC236}">
                  <a16:creationId xmlns:a16="http://schemas.microsoft.com/office/drawing/2014/main" id="{76B1528F-53DD-467F-A206-4BA9CFC6362B}"/>
                </a:ext>
              </a:extLst>
            </p:cNvPr>
            <p:cNvSpPr/>
            <p:nvPr/>
          </p:nvSpPr>
          <p:spPr>
            <a:xfrm>
              <a:off x="2341911" y="5725636"/>
              <a:ext cx="288032" cy="24392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426" name="직사각형 425">
              <a:extLst>
                <a:ext uri="{FF2B5EF4-FFF2-40B4-BE49-F238E27FC236}">
                  <a16:creationId xmlns:a16="http://schemas.microsoft.com/office/drawing/2014/main" id="{D5941321-003E-410A-9DEE-5FB53C543C22}"/>
                </a:ext>
              </a:extLst>
            </p:cNvPr>
            <p:cNvSpPr/>
            <p:nvPr/>
          </p:nvSpPr>
          <p:spPr>
            <a:xfrm>
              <a:off x="2718508" y="5481712"/>
              <a:ext cx="288032" cy="48784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427" name="직사각형 426">
              <a:extLst>
                <a:ext uri="{FF2B5EF4-FFF2-40B4-BE49-F238E27FC236}">
                  <a16:creationId xmlns:a16="http://schemas.microsoft.com/office/drawing/2014/main" id="{7B2463B9-1603-421E-9DB1-46D73845A8D6}"/>
                </a:ext>
              </a:extLst>
            </p:cNvPr>
            <p:cNvSpPr/>
            <p:nvPr/>
          </p:nvSpPr>
          <p:spPr>
            <a:xfrm>
              <a:off x="3093411" y="5349769"/>
              <a:ext cx="288032" cy="61979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428" name="직사각형 427">
              <a:extLst>
                <a:ext uri="{FF2B5EF4-FFF2-40B4-BE49-F238E27FC236}">
                  <a16:creationId xmlns:a16="http://schemas.microsoft.com/office/drawing/2014/main" id="{927763D1-5C3C-47CF-8EF0-3DE29F76F23D}"/>
                </a:ext>
              </a:extLst>
            </p:cNvPr>
            <p:cNvSpPr/>
            <p:nvPr/>
          </p:nvSpPr>
          <p:spPr>
            <a:xfrm>
              <a:off x="3477285" y="5162027"/>
              <a:ext cx="288032" cy="80753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429" name="직사각형 428">
              <a:extLst>
                <a:ext uri="{FF2B5EF4-FFF2-40B4-BE49-F238E27FC236}">
                  <a16:creationId xmlns:a16="http://schemas.microsoft.com/office/drawing/2014/main" id="{75B33E06-1C37-4F54-A802-EF0B20D05517}"/>
                </a:ext>
              </a:extLst>
            </p:cNvPr>
            <p:cNvSpPr/>
            <p:nvPr/>
          </p:nvSpPr>
          <p:spPr>
            <a:xfrm>
              <a:off x="3895371" y="4729979"/>
              <a:ext cx="288032" cy="123958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</p:grpSp>
      <p:sp>
        <p:nvSpPr>
          <p:cNvPr id="444" name="직사각형 443">
            <a:extLst>
              <a:ext uri="{FF2B5EF4-FFF2-40B4-BE49-F238E27FC236}">
                <a16:creationId xmlns:a16="http://schemas.microsoft.com/office/drawing/2014/main" id="{19EA08C3-F204-4D86-8BE0-0950B49B9728}"/>
              </a:ext>
            </a:extLst>
          </p:cNvPr>
          <p:cNvSpPr/>
          <p:nvPr/>
        </p:nvSpPr>
        <p:spPr>
          <a:xfrm>
            <a:off x="639898" y="40351964"/>
            <a:ext cx="15103300" cy="4499370"/>
          </a:xfrm>
          <a:prstGeom prst="rect">
            <a:avLst/>
          </a:prstGeom>
        </p:spPr>
        <p:txBody>
          <a:bodyPr wrap="square" lIns="70800" tIns="35400" rIns="70800" bIns="35400">
            <a:spAutoFit/>
          </a:bodyPr>
          <a:lstStyle/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</a:p>
          <a:p>
            <a:pPr marL="0" lvl="1">
              <a:lnSpc>
                <a:spcPct val="120000"/>
              </a:lnSpc>
            </a:pPr>
            <a:endParaRPr lang="en-US" altLang="ko-KR" sz="2997" b="1" spc="-5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Arial" panose="020B0604020202020204" pitchFamily="34" charset="0"/>
            </a:endParaRPr>
          </a:p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48" name="직사각형 447">
            <a:extLst>
              <a:ext uri="{FF2B5EF4-FFF2-40B4-BE49-F238E27FC236}">
                <a16:creationId xmlns:a16="http://schemas.microsoft.com/office/drawing/2014/main" id="{DF4F8088-D8E0-43A3-9FD6-666551668EA5}"/>
              </a:ext>
            </a:extLst>
          </p:cNvPr>
          <p:cNvSpPr/>
          <p:nvPr/>
        </p:nvSpPr>
        <p:spPr>
          <a:xfrm>
            <a:off x="16662571" y="10962347"/>
            <a:ext cx="15103300" cy="3392401"/>
          </a:xfrm>
          <a:prstGeom prst="rect">
            <a:avLst/>
          </a:prstGeom>
        </p:spPr>
        <p:txBody>
          <a:bodyPr wrap="square" lIns="70800" tIns="35400" rIns="70800" bIns="35400">
            <a:spAutoFit/>
          </a:bodyPr>
          <a:lstStyle/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49" name="모서리가 둥근 직사각형 25">
            <a:extLst>
              <a:ext uri="{FF2B5EF4-FFF2-40B4-BE49-F238E27FC236}">
                <a16:creationId xmlns:a16="http://schemas.microsoft.com/office/drawing/2014/main" id="{EBE0E81B-9BEA-46E9-AEB1-A1304D371F87}"/>
              </a:ext>
            </a:extLst>
          </p:cNvPr>
          <p:cNvSpPr/>
          <p:nvPr/>
        </p:nvSpPr>
        <p:spPr>
          <a:xfrm>
            <a:off x="18340781" y="9794109"/>
            <a:ext cx="11740413" cy="75482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8575">
            <a:noFill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vert="horz" wrap="square" lIns="133589" tIns="66794" rIns="133589" bIns="66794" numCol="1" anchor="ctr" anchorCtr="0" compatLnSpc="1">
            <a:prstTxWarp prst="textNoShape">
              <a:avLst/>
            </a:prstTxWarp>
          </a:bodyPr>
          <a:lstStyle/>
          <a:p>
            <a:pPr algn="ctr" defTabSz="1266928"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4281" b="1" spc="-73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Arial" pitchFamily="34" charset="0"/>
              </a:rPr>
              <a:t>기입해주세요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BEA9CDD5-1EE8-47D4-8F0E-CB53F234ECDE}"/>
              </a:ext>
            </a:extLst>
          </p:cNvPr>
          <p:cNvGrpSpPr/>
          <p:nvPr/>
        </p:nvGrpSpPr>
        <p:grpSpPr>
          <a:xfrm>
            <a:off x="16872261" y="15012948"/>
            <a:ext cx="14641739" cy="5844457"/>
            <a:chOff x="17138129" y="12993690"/>
            <a:chExt cx="11702253" cy="4750968"/>
          </a:xfrm>
        </p:grpSpPr>
        <p:sp>
          <p:nvSpPr>
            <p:cNvPr id="450" name="직사각형 449">
              <a:extLst>
                <a:ext uri="{FF2B5EF4-FFF2-40B4-BE49-F238E27FC236}">
                  <a16:creationId xmlns:a16="http://schemas.microsoft.com/office/drawing/2014/main" id="{1E6451D4-72A6-4F52-8719-1FCEBF7AAD2B}"/>
                </a:ext>
              </a:extLst>
            </p:cNvPr>
            <p:cNvSpPr/>
            <p:nvPr/>
          </p:nvSpPr>
          <p:spPr>
            <a:xfrm>
              <a:off x="17138129" y="12993690"/>
              <a:ext cx="11702253" cy="475096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3589" tIns="66794" rIns="133589" bIns="66794" rtlCol="0" anchor="ctr"/>
            <a:lstStyle/>
            <a:p>
              <a:pPr algn="ctr"/>
              <a:endParaRPr lang="ko-KR" altLang="en-US" sz="5798" dirty="0"/>
            </a:p>
          </p:txBody>
        </p:sp>
        <p:grpSp>
          <p:nvGrpSpPr>
            <p:cNvPr id="451" name="그룹 450">
              <a:extLst>
                <a:ext uri="{FF2B5EF4-FFF2-40B4-BE49-F238E27FC236}">
                  <a16:creationId xmlns:a16="http://schemas.microsoft.com/office/drawing/2014/main" id="{DC9F56E8-D5C0-424D-B0DC-CFA25F8B17EC}"/>
                </a:ext>
              </a:extLst>
            </p:cNvPr>
            <p:cNvGrpSpPr/>
            <p:nvPr/>
          </p:nvGrpSpPr>
          <p:grpSpPr>
            <a:xfrm>
              <a:off x="17674961" y="13550714"/>
              <a:ext cx="10630186" cy="3545004"/>
              <a:chOff x="3807873" y="2955936"/>
              <a:chExt cx="7758326" cy="2747356"/>
            </a:xfrm>
          </p:grpSpPr>
          <p:grpSp>
            <p:nvGrpSpPr>
              <p:cNvPr id="452" name="그룹 451">
                <a:extLst>
                  <a:ext uri="{FF2B5EF4-FFF2-40B4-BE49-F238E27FC236}">
                    <a16:creationId xmlns:a16="http://schemas.microsoft.com/office/drawing/2014/main" id="{A4C0D55A-EE33-4A44-BE1E-97645ADCA378}"/>
                  </a:ext>
                </a:extLst>
              </p:cNvPr>
              <p:cNvGrpSpPr/>
              <p:nvPr/>
            </p:nvGrpSpPr>
            <p:grpSpPr>
              <a:xfrm>
                <a:off x="3807873" y="2955936"/>
                <a:ext cx="2152654" cy="2152650"/>
                <a:chOff x="5575184" y="2485519"/>
                <a:chExt cx="1933358" cy="1933354"/>
              </a:xfrm>
            </p:grpSpPr>
            <p:sp>
              <p:nvSpPr>
                <p:cNvPr id="464" name="타원 463">
                  <a:extLst>
                    <a:ext uri="{FF2B5EF4-FFF2-40B4-BE49-F238E27FC236}">
                      <a16:creationId xmlns:a16="http://schemas.microsoft.com/office/drawing/2014/main" id="{8CDD0717-B780-442C-9F46-236066368644}"/>
                    </a:ext>
                  </a:extLst>
                </p:cNvPr>
                <p:cNvSpPr/>
                <p:nvPr/>
              </p:nvSpPr>
              <p:spPr>
                <a:xfrm>
                  <a:off x="5575184" y="2485519"/>
                  <a:ext cx="1933358" cy="1933354"/>
                </a:xfrm>
                <a:prstGeom prst="ellipse">
                  <a:avLst/>
                </a:prstGeom>
                <a:solidFill>
                  <a:srgbClr val="EB3D6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473" tIns="34237" rIns="68473" bIns="342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1498" dirty="0">
                    <a:solidFill>
                      <a:schemeClr val="tx1"/>
                    </a:solidFill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  <p:sp>
              <p:nvSpPr>
                <p:cNvPr id="465" name="원형 295">
                  <a:extLst>
                    <a:ext uri="{FF2B5EF4-FFF2-40B4-BE49-F238E27FC236}">
                      <a16:creationId xmlns:a16="http://schemas.microsoft.com/office/drawing/2014/main" id="{A1E72AAF-761B-4218-A143-9CC9CB11D8FB}"/>
                    </a:ext>
                  </a:extLst>
                </p:cNvPr>
                <p:cNvSpPr/>
                <p:nvPr/>
              </p:nvSpPr>
              <p:spPr>
                <a:xfrm>
                  <a:off x="5713863" y="2665332"/>
                  <a:ext cx="1670191" cy="1614865"/>
                </a:xfrm>
                <a:prstGeom prst="pie">
                  <a:avLst>
                    <a:gd name="adj1" fmla="val 16220301"/>
                    <a:gd name="adj2" fmla="val 1079841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497" dirty="0">
                    <a:solidFill>
                      <a:schemeClr val="tx1"/>
                    </a:solidFill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  <p:sp>
              <p:nvSpPr>
                <p:cNvPr id="466" name="직사각형 465">
                  <a:extLst>
                    <a:ext uri="{FF2B5EF4-FFF2-40B4-BE49-F238E27FC236}">
                      <a16:creationId xmlns:a16="http://schemas.microsoft.com/office/drawing/2014/main" id="{E38AC4BA-08E7-48D4-90F6-2155CF740A91}"/>
                    </a:ext>
                  </a:extLst>
                </p:cNvPr>
                <p:cNvSpPr/>
                <p:nvPr/>
              </p:nvSpPr>
              <p:spPr>
                <a:xfrm>
                  <a:off x="6243538" y="3547776"/>
                  <a:ext cx="815010" cy="55544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5779" b="1" spc="-219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rgbClr val="EB3D6F"/>
                      </a:solidFill>
                      <a:latin typeface="나눔고딕" pitchFamily="50" charset="-127"/>
                      <a:ea typeface="나눔고딕" pitchFamily="50" charset="-127"/>
                    </a:rPr>
                    <a:t>75</a:t>
                  </a:r>
                  <a:r>
                    <a:rPr lang="en-US" altLang="ko-KR" sz="5890" b="1" spc="-219" baseline="30000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rgbClr val="EB3D6F"/>
                      </a:solidFill>
                      <a:latin typeface="나눔고딕" pitchFamily="50" charset="-127"/>
                      <a:ea typeface="나눔고딕" pitchFamily="50" charset="-127"/>
                    </a:rPr>
                    <a:t>%</a:t>
                  </a:r>
                  <a:endParaRPr lang="ko-KR" altLang="en-US" sz="5890" b="1" spc="-219" baseline="300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EB3D6F"/>
                    </a:solidFill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</p:grpSp>
          <p:sp>
            <p:nvSpPr>
              <p:cNvPr id="453" name="직사각형 452">
                <a:extLst>
                  <a:ext uri="{FF2B5EF4-FFF2-40B4-BE49-F238E27FC236}">
                    <a16:creationId xmlns:a16="http://schemas.microsoft.com/office/drawing/2014/main" id="{C872D88D-8283-41E4-B32F-43089AD70ACC}"/>
                  </a:ext>
                </a:extLst>
              </p:cNvPr>
              <p:cNvSpPr/>
              <p:nvPr/>
            </p:nvSpPr>
            <p:spPr>
              <a:xfrm>
                <a:off x="4531592" y="5354560"/>
                <a:ext cx="705220" cy="348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997" b="1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Item1</a:t>
                </a:r>
                <a:endParaRPr lang="ko-KR" altLang="en-US" sz="2997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grpSp>
            <p:nvGrpSpPr>
              <p:cNvPr id="454" name="그룹 453">
                <a:extLst>
                  <a:ext uri="{FF2B5EF4-FFF2-40B4-BE49-F238E27FC236}">
                    <a16:creationId xmlns:a16="http://schemas.microsoft.com/office/drawing/2014/main" id="{BEB0A026-5ED2-46AA-B720-79E6CC4BDFB6}"/>
                  </a:ext>
                </a:extLst>
              </p:cNvPr>
              <p:cNvGrpSpPr/>
              <p:nvPr/>
            </p:nvGrpSpPr>
            <p:grpSpPr>
              <a:xfrm>
                <a:off x="6610709" y="2955936"/>
                <a:ext cx="2152654" cy="2152650"/>
                <a:chOff x="7645364" y="2485519"/>
                <a:chExt cx="1933358" cy="1933354"/>
              </a:xfrm>
            </p:grpSpPr>
            <p:sp>
              <p:nvSpPr>
                <p:cNvPr id="461" name="타원 460">
                  <a:extLst>
                    <a:ext uri="{FF2B5EF4-FFF2-40B4-BE49-F238E27FC236}">
                      <a16:creationId xmlns:a16="http://schemas.microsoft.com/office/drawing/2014/main" id="{2A27D1B9-150E-48ED-BA21-0951A5A3EE85}"/>
                    </a:ext>
                  </a:extLst>
                </p:cNvPr>
                <p:cNvSpPr/>
                <p:nvPr/>
              </p:nvSpPr>
              <p:spPr>
                <a:xfrm>
                  <a:off x="7645364" y="2485519"/>
                  <a:ext cx="1933358" cy="1933354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473" tIns="34237" rIns="68473" bIns="342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1498" dirty="0">
                    <a:solidFill>
                      <a:schemeClr val="tx1"/>
                    </a:solidFill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  <p:sp>
              <p:nvSpPr>
                <p:cNvPr id="462" name="원형 292">
                  <a:extLst>
                    <a:ext uri="{FF2B5EF4-FFF2-40B4-BE49-F238E27FC236}">
                      <a16:creationId xmlns:a16="http://schemas.microsoft.com/office/drawing/2014/main" id="{E14A4497-013A-4348-ACD5-E1F4095D02B2}"/>
                    </a:ext>
                  </a:extLst>
                </p:cNvPr>
                <p:cNvSpPr/>
                <p:nvPr/>
              </p:nvSpPr>
              <p:spPr>
                <a:xfrm>
                  <a:off x="7784043" y="2624196"/>
                  <a:ext cx="1656000" cy="1656000"/>
                </a:xfrm>
                <a:prstGeom prst="pie">
                  <a:avLst>
                    <a:gd name="adj1" fmla="val 16220301"/>
                    <a:gd name="adj2" fmla="val 5436569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497" dirty="0">
                    <a:solidFill>
                      <a:schemeClr val="tx1"/>
                    </a:solidFill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  <p:sp>
              <p:nvSpPr>
                <p:cNvPr id="463" name="직사각형 462">
                  <a:extLst>
                    <a:ext uri="{FF2B5EF4-FFF2-40B4-BE49-F238E27FC236}">
                      <a16:creationId xmlns:a16="http://schemas.microsoft.com/office/drawing/2014/main" id="{A49A3CFA-B8C9-4A1B-8DA8-263A84A1FA34}"/>
                    </a:ext>
                  </a:extLst>
                </p:cNvPr>
                <p:cNvSpPr/>
                <p:nvPr/>
              </p:nvSpPr>
              <p:spPr>
                <a:xfrm>
                  <a:off x="8634852" y="3201810"/>
                  <a:ext cx="809971" cy="55544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5779" b="1" spc="-219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rgbClr val="4E726C"/>
                      </a:solidFill>
                      <a:latin typeface="나눔고딕" pitchFamily="50" charset="-127"/>
                      <a:ea typeface="나눔고딕" pitchFamily="50" charset="-127"/>
                    </a:rPr>
                    <a:t>50</a:t>
                  </a:r>
                  <a:r>
                    <a:rPr lang="en-US" altLang="ko-KR" sz="5779" b="1" spc="-219" baseline="30000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rgbClr val="4E726C"/>
                      </a:solidFill>
                      <a:latin typeface="나눔고딕" pitchFamily="50" charset="-127"/>
                      <a:ea typeface="나눔고딕" pitchFamily="50" charset="-127"/>
                    </a:rPr>
                    <a:t>%</a:t>
                  </a:r>
                  <a:endParaRPr lang="ko-KR" altLang="en-US" sz="5779" b="1" spc="-219" baseline="300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4E726C"/>
                    </a:solidFill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</p:grpSp>
          <p:sp>
            <p:nvSpPr>
              <p:cNvPr id="455" name="직사각형 454">
                <a:extLst>
                  <a:ext uri="{FF2B5EF4-FFF2-40B4-BE49-F238E27FC236}">
                    <a16:creationId xmlns:a16="http://schemas.microsoft.com/office/drawing/2014/main" id="{3914CA86-FFF2-40FF-8AA1-B9B630FADB04}"/>
                  </a:ext>
                </a:extLst>
              </p:cNvPr>
              <p:cNvSpPr/>
              <p:nvPr/>
            </p:nvSpPr>
            <p:spPr>
              <a:xfrm>
                <a:off x="7334427" y="5354560"/>
                <a:ext cx="705220" cy="348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997" b="1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Item2</a:t>
                </a:r>
                <a:endParaRPr lang="ko-KR" altLang="en-US" sz="2997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grpSp>
            <p:nvGrpSpPr>
              <p:cNvPr id="456" name="그룹 455">
                <a:extLst>
                  <a:ext uri="{FF2B5EF4-FFF2-40B4-BE49-F238E27FC236}">
                    <a16:creationId xmlns:a16="http://schemas.microsoft.com/office/drawing/2014/main" id="{3ACC970F-9E90-4B06-B54B-76AC24157DDC}"/>
                  </a:ext>
                </a:extLst>
              </p:cNvPr>
              <p:cNvGrpSpPr/>
              <p:nvPr/>
            </p:nvGrpSpPr>
            <p:grpSpPr>
              <a:xfrm>
                <a:off x="9413545" y="2955936"/>
                <a:ext cx="2152654" cy="2152650"/>
                <a:chOff x="9715544" y="2485519"/>
                <a:chExt cx="1933358" cy="1933354"/>
              </a:xfrm>
            </p:grpSpPr>
            <p:sp>
              <p:nvSpPr>
                <p:cNvPr id="458" name="타원 457">
                  <a:extLst>
                    <a:ext uri="{FF2B5EF4-FFF2-40B4-BE49-F238E27FC236}">
                      <a16:creationId xmlns:a16="http://schemas.microsoft.com/office/drawing/2014/main" id="{BEBEE7DC-785D-4CAA-A80D-812F57824300}"/>
                    </a:ext>
                  </a:extLst>
                </p:cNvPr>
                <p:cNvSpPr/>
                <p:nvPr/>
              </p:nvSpPr>
              <p:spPr>
                <a:xfrm>
                  <a:off x="9715544" y="2485519"/>
                  <a:ext cx="1933358" cy="1933354"/>
                </a:xfrm>
                <a:prstGeom prst="ellipse">
                  <a:avLst/>
                </a:prstGeom>
                <a:solidFill>
                  <a:srgbClr val="F5A10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473" tIns="34237" rIns="68473" bIns="342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1498" dirty="0">
                    <a:solidFill>
                      <a:schemeClr val="tx1"/>
                    </a:solidFill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  <p:sp>
              <p:nvSpPr>
                <p:cNvPr id="459" name="원형 289">
                  <a:extLst>
                    <a:ext uri="{FF2B5EF4-FFF2-40B4-BE49-F238E27FC236}">
                      <a16:creationId xmlns:a16="http://schemas.microsoft.com/office/drawing/2014/main" id="{C15A19D5-E845-4C51-A5C1-08DF4616896D}"/>
                    </a:ext>
                  </a:extLst>
                </p:cNvPr>
                <p:cNvSpPr/>
                <p:nvPr/>
              </p:nvSpPr>
              <p:spPr>
                <a:xfrm>
                  <a:off x="9854223" y="2624196"/>
                  <a:ext cx="1656000" cy="1656000"/>
                </a:xfrm>
                <a:prstGeom prst="pie">
                  <a:avLst>
                    <a:gd name="adj1" fmla="val 16220301"/>
                    <a:gd name="adj2" fmla="val 4444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497" dirty="0">
                    <a:solidFill>
                      <a:schemeClr val="tx1"/>
                    </a:solidFill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  <p:sp>
              <p:nvSpPr>
                <p:cNvPr id="460" name="직사각형 459">
                  <a:extLst>
                    <a:ext uri="{FF2B5EF4-FFF2-40B4-BE49-F238E27FC236}">
                      <a16:creationId xmlns:a16="http://schemas.microsoft.com/office/drawing/2014/main" id="{6D054247-9410-468F-874A-B33F40EF6EB9}"/>
                    </a:ext>
                  </a:extLst>
                </p:cNvPr>
                <p:cNvSpPr/>
                <p:nvPr/>
              </p:nvSpPr>
              <p:spPr>
                <a:xfrm>
                  <a:off x="10659242" y="2942034"/>
                  <a:ext cx="839365" cy="55544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5779" b="1" spc="-219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rgbClr val="F5A10B"/>
                      </a:solidFill>
                      <a:latin typeface="나눔고딕" pitchFamily="50" charset="-127"/>
                      <a:ea typeface="나눔고딕" pitchFamily="50" charset="-127"/>
                    </a:rPr>
                    <a:t>25</a:t>
                  </a:r>
                  <a:r>
                    <a:rPr lang="en-US" altLang="ko-KR" sz="6389" b="1" spc="-219" baseline="30000" dirty="0">
                      <a:ln>
                        <a:solidFill>
                          <a:schemeClr val="accent1">
                            <a:shade val="50000"/>
                            <a:alpha val="0"/>
                          </a:schemeClr>
                        </a:solidFill>
                      </a:ln>
                      <a:solidFill>
                        <a:srgbClr val="F5A10B"/>
                      </a:solidFill>
                      <a:latin typeface="나눔고딕" pitchFamily="50" charset="-127"/>
                      <a:ea typeface="나눔고딕" pitchFamily="50" charset="-127"/>
                    </a:rPr>
                    <a:t>%</a:t>
                  </a:r>
                  <a:endParaRPr lang="ko-KR" altLang="en-US" sz="6389" b="1" spc="-219" baseline="30000" dirty="0">
                    <a:ln>
                      <a:solidFill>
                        <a:schemeClr val="accent1">
                          <a:shade val="50000"/>
                          <a:alpha val="0"/>
                        </a:schemeClr>
                      </a:solidFill>
                    </a:ln>
                    <a:solidFill>
                      <a:srgbClr val="F5A10B"/>
                    </a:solidFill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</p:grpSp>
          <p:sp>
            <p:nvSpPr>
              <p:cNvPr id="457" name="직사각형 456">
                <a:extLst>
                  <a:ext uri="{FF2B5EF4-FFF2-40B4-BE49-F238E27FC236}">
                    <a16:creationId xmlns:a16="http://schemas.microsoft.com/office/drawing/2014/main" id="{B02A0834-C318-4B1B-B68F-5F66420C2680}"/>
                  </a:ext>
                </a:extLst>
              </p:cNvPr>
              <p:cNvSpPr/>
              <p:nvPr/>
            </p:nvSpPr>
            <p:spPr>
              <a:xfrm>
                <a:off x="10137261" y="5354560"/>
                <a:ext cx="705220" cy="348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997" b="1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Item3</a:t>
                </a:r>
                <a:endParaRPr lang="ko-KR" altLang="en-US" sz="2997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467" name="직사각형 466">
            <a:extLst>
              <a:ext uri="{FF2B5EF4-FFF2-40B4-BE49-F238E27FC236}">
                <a16:creationId xmlns:a16="http://schemas.microsoft.com/office/drawing/2014/main" id="{5C85C976-4B1D-4E7A-8857-2E5436CA844A}"/>
              </a:ext>
            </a:extLst>
          </p:cNvPr>
          <p:cNvSpPr/>
          <p:nvPr/>
        </p:nvSpPr>
        <p:spPr>
          <a:xfrm>
            <a:off x="16890112" y="21098877"/>
            <a:ext cx="14641742" cy="691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433" tIns="47215" rIns="94433" bIns="47215" spcCol="0" rtlCol="0" anchor="ctr"/>
          <a:lstStyle/>
          <a:p>
            <a:pPr marL="0" lvl="1">
              <a:lnSpc>
                <a:spcPct val="107000"/>
              </a:lnSpc>
              <a:spcAft>
                <a:spcPts val="773"/>
              </a:spcAft>
            </a:pPr>
            <a:r>
              <a:rPr lang="ko-KR" altLang="en-US" sz="2997" b="1" spc="-22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그림</a:t>
            </a:r>
            <a:r>
              <a:rPr lang="en-US" altLang="ko-KR" sz="2997" b="1" spc="-22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1. </a:t>
            </a:r>
            <a:r>
              <a:rPr lang="ko-KR" altLang="en-US" sz="2997" b="1" spc="-22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제목을 입력</a:t>
            </a:r>
          </a:p>
        </p:txBody>
      </p:sp>
      <p:sp>
        <p:nvSpPr>
          <p:cNvPr id="470" name="모서리가 둥근 직사각형 25">
            <a:extLst>
              <a:ext uri="{FF2B5EF4-FFF2-40B4-BE49-F238E27FC236}">
                <a16:creationId xmlns:a16="http://schemas.microsoft.com/office/drawing/2014/main" id="{7406A2B0-150F-4420-82D9-2C7BFEC3387E}"/>
              </a:ext>
            </a:extLst>
          </p:cNvPr>
          <p:cNvSpPr/>
          <p:nvPr/>
        </p:nvSpPr>
        <p:spPr>
          <a:xfrm>
            <a:off x="18340781" y="22896196"/>
            <a:ext cx="11740413" cy="75482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8575">
            <a:noFill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vert="horz" wrap="square" lIns="133589" tIns="66794" rIns="133589" bIns="66794" numCol="1" anchor="ctr" anchorCtr="0" compatLnSpc="1">
            <a:prstTxWarp prst="textNoShape">
              <a:avLst/>
            </a:prstTxWarp>
          </a:bodyPr>
          <a:lstStyle/>
          <a:p>
            <a:pPr algn="ctr" defTabSz="1266928"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4281" b="1" spc="-73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Arial" pitchFamily="34" charset="0"/>
              </a:rPr>
              <a:t>기입해주세요</a:t>
            </a:r>
          </a:p>
        </p:txBody>
      </p:sp>
      <p:graphicFrame>
        <p:nvGraphicFramePr>
          <p:cNvPr id="471" name="표 470">
            <a:extLst>
              <a:ext uri="{FF2B5EF4-FFF2-40B4-BE49-F238E27FC236}">
                <a16:creationId xmlns:a16="http://schemas.microsoft.com/office/drawing/2014/main" id="{3DD23FC4-E537-4BFE-B86B-93169F644A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769125"/>
              </p:ext>
            </p:extLst>
          </p:nvPr>
        </p:nvGraphicFramePr>
        <p:xfrm>
          <a:off x="16890118" y="24977890"/>
          <a:ext cx="14641742" cy="4421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1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9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99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99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99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b="1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항목</a:t>
                      </a:r>
                      <a:r>
                        <a:rPr lang="en-US" altLang="ko-KR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1</a:t>
                      </a:r>
                      <a:endParaRPr lang="ko-KR" altLang="en-US" sz="3000" b="1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항목</a:t>
                      </a:r>
                      <a:r>
                        <a:rPr lang="en-US" altLang="ko-KR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2</a:t>
                      </a:r>
                      <a:endParaRPr lang="ko-KR" altLang="en-US" sz="3000" b="1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항목</a:t>
                      </a:r>
                      <a:r>
                        <a:rPr lang="en-US" altLang="ko-KR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3</a:t>
                      </a:r>
                      <a:endParaRPr lang="ko-KR" altLang="en-US" sz="3000" b="1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항목</a:t>
                      </a:r>
                      <a:r>
                        <a:rPr lang="en-US" altLang="ko-KR" sz="3000" b="1" kern="1200" spc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4</a:t>
                      </a:r>
                      <a:endParaRPr lang="ko-KR" altLang="en-US" sz="3000" b="1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7507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31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endParaRPr lang="ko-KR" altLang="en-US" sz="3000" kern="1200" spc="0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38467" marR="38467" marT="46071" marB="46071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602010"/>
                  </a:ext>
                </a:extLst>
              </a:tr>
            </a:tbl>
          </a:graphicData>
        </a:graphic>
      </p:graphicFrame>
      <p:sp>
        <p:nvSpPr>
          <p:cNvPr id="472" name="직사각형 471">
            <a:extLst>
              <a:ext uri="{FF2B5EF4-FFF2-40B4-BE49-F238E27FC236}">
                <a16:creationId xmlns:a16="http://schemas.microsoft.com/office/drawing/2014/main" id="{6831E3E3-230F-4DAD-B170-4C506C640B4C}"/>
              </a:ext>
            </a:extLst>
          </p:cNvPr>
          <p:cNvSpPr/>
          <p:nvPr/>
        </p:nvSpPr>
        <p:spPr>
          <a:xfrm>
            <a:off x="16890112" y="24049098"/>
            <a:ext cx="14641742" cy="691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433" tIns="47215" rIns="94433" bIns="47215" spcCol="0" rtlCol="0" anchor="ctr"/>
          <a:lstStyle/>
          <a:p>
            <a:pPr marL="0" lvl="1">
              <a:lnSpc>
                <a:spcPct val="107000"/>
              </a:lnSpc>
              <a:spcAft>
                <a:spcPts val="773"/>
              </a:spcAft>
            </a:pPr>
            <a:r>
              <a:rPr lang="en-US" altLang="ko-KR" sz="2997" b="1" spc="-22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Table2. </a:t>
            </a:r>
            <a:r>
              <a:rPr lang="ko-KR" altLang="en-US" sz="2997" b="1" spc="-22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제목 입력란</a:t>
            </a:r>
          </a:p>
        </p:txBody>
      </p:sp>
      <p:sp>
        <p:nvSpPr>
          <p:cNvPr id="473" name="직사각형 472">
            <a:extLst>
              <a:ext uri="{FF2B5EF4-FFF2-40B4-BE49-F238E27FC236}">
                <a16:creationId xmlns:a16="http://schemas.microsoft.com/office/drawing/2014/main" id="{95B11FFD-F2EC-4465-B237-22141C295B2A}"/>
              </a:ext>
            </a:extLst>
          </p:cNvPr>
          <p:cNvSpPr/>
          <p:nvPr/>
        </p:nvSpPr>
        <p:spPr>
          <a:xfrm>
            <a:off x="16662571" y="29655630"/>
            <a:ext cx="15103300" cy="1731946"/>
          </a:xfrm>
          <a:prstGeom prst="rect">
            <a:avLst/>
          </a:prstGeom>
        </p:spPr>
        <p:txBody>
          <a:bodyPr wrap="square" lIns="70800" tIns="35400" rIns="70800" bIns="35400">
            <a:spAutoFit/>
          </a:bodyPr>
          <a:lstStyle/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76" name="직사각형 475">
            <a:extLst>
              <a:ext uri="{FF2B5EF4-FFF2-40B4-BE49-F238E27FC236}">
                <a16:creationId xmlns:a16="http://schemas.microsoft.com/office/drawing/2014/main" id="{CF3841C6-9812-431B-B972-06635ED1D2BB}"/>
              </a:ext>
            </a:extLst>
          </p:cNvPr>
          <p:cNvSpPr/>
          <p:nvPr/>
        </p:nvSpPr>
        <p:spPr>
          <a:xfrm>
            <a:off x="16662571" y="35340302"/>
            <a:ext cx="15103300" cy="5606340"/>
          </a:xfrm>
          <a:prstGeom prst="rect">
            <a:avLst/>
          </a:prstGeom>
        </p:spPr>
        <p:txBody>
          <a:bodyPr wrap="square" lIns="70800" tIns="35400" rIns="70800" bIns="35400">
            <a:spAutoFit/>
          </a:bodyPr>
          <a:lstStyle/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</a:p>
          <a:p>
            <a:pPr marL="0" lvl="1">
              <a:lnSpc>
                <a:spcPct val="120000"/>
              </a:lnSpc>
            </a:pPr>
            <a:endParaRPr lang="en-US" altLang="ko-KR" sz="2997" b="1" spc="-5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나눔고딕" pitchFamily="50" charset="-127"/>
              <a:ea typeface="나눔고딕" pitchFamily="50" charset="-127"/>
              <a:cs typeface="Arial" panose="020B0604020202020204" pitchFamily="34" charset="0"/>
            </a:endParaRPr>
          </a:p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77" name="모서리가 둥근 직사각형 25">
            <a:extLst>
              <a:ext uri="{FF2B5EF4-FFF2-40B4-BE49-F238E27FC236}">
                <a16:creationId xmlns:a16="http://schemas.microsoft.com/office/drawing/2014/main" id="{F1817CF8-5F90-49F9-8495-E393C9223D06}"/>
              </a:ext>
            </a:extLst>
          </p:cNvPr>
          <p:cNvSpPr/>
          <p:nvPr/>
        </p:nvSpPr>
        <p:spPr>
          <a:xfrm>
            <a:off x="18340781" y="34172068"/>
            <a:ext cx="11740413" cy="75482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8575">
            <a:noFill/>
          </a:ln>
          <a:effectLst/>
          <a:scene3d>
            <a:camera prst="orthographicFront"/>
            <a:lightRig rig="threePt" dir="t"/>
          </a:scene3d>
          <a:sp3d prstMaterial="matte"/>
        </p:spPr>
        <p:txBody>
          <a:bodyPr vert="horz" wrap="square" lIns="133589" tIns="66794" rIns="133589" bIns="66794" numCol="1" anchor="ctr" anchorCtr="0" compatLnSpc="1">
            <a:prstTxWarp prst="textNoShape">
              <a:avLst/>
            </a:prstTxWarp>
          </a:bodyPr>
          <a:lstStyle/>
          <a:p>
            <a:pPr algn="ctr" defTabSz="1266928" fontAlgn="base">
              <a:spcBef>
                <a:spcPct val="0"/>
              </a:spcBef>
              <a:spcAft>
                <a:spcPct val="0"/>
              </a:spcAft>
            </a:pPr>
            <a:r>
              <a:rPr lang="ko-KR" altLang="en-US" sz="4281" b="1" spc="-73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Arial" pitchFamily="34" charset="0"/>
              </a:rPr>
              <a:t>연구의 요약</a:t>
            </a:r>
            <a:r>
              <a:rPr lang="en-US" altLang="ko-KR" sz="4281" b="1" spc="-73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Arial" pitchFamily="34" charset="0"/>
              </a:rPr>
              <a:t>(</a:t>
            </a:r>
            <a:r>
              <a:rPr lang="ko-KR" altLang="en-US" sz="4281" b="1" spc="-73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Arial" pitchFamily="34" charset="0"/>
              </a:rPr>
              <a:t>예시</a:t>
            </a:r>
            <a:r>
              <a:rPr lang="en-US" altLang="ko-KR" sz="4281" b="1" spc="-73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Arial" pitchFamily="34" charset="0"/>
              </a:rPr>
              <a:t>)</a:t>
            </a:r>
            <a:endParaRPr lang="ko-KR" altLang="en-US" sz="4281" b="1" spc="-73" dirty="0">
              <a:ln>
                <a:solidFill>
                  <a:schemeClr val="bg1">
                    <a:lumMod val="50000"/>
                    <a:alpha val="0"/>
                  </a:schemeClr>
                </a:solidFill>
              </a:ln>
              <a:solidFill>
                <a:schemeClr val="bg1"/>
              </a:solidFill>
              <a:latin typeface="나눔고딕" pitchFamily="50" charset="-127"/>
              <a:ea typeface="나눔고딕" pitchFamily="50" charset="-127"/>
              <a:cs typeface="Arial" pitchFamily="34" charset="0"/>
            </a:endParaRPr>
          </a:p>
        </p:txBody>
      </p:sp>
      <p:sp>
        <p:nvSpPr>
          <p:cNvPr id="479" name="직사각형 478">
            <a:extLst>
              <a:ext uri="{FF2B5EF4-FFF2-40B4-BE49-F238E27FC236}">
                <a16:creationId xmlns:a16="http://schemas.microsoft.com/office/drawing/2014/main" id="{E0F4CB67-6C52-4371-BA10-78EB2C50FD29}"/>
              </a:ext>
            </a:extLst>
          </p:cNvPr>
          <p:cNvSpPr/>
          <p:nvPr/>
        </p:nvSpPr>
        <p:spPr>
          <a:xfrm>
            <a:off x="16662571" y="43037043"/>
            <a:ext cx="15103300" cy="2285431"/>
          </a:xfrm>
          <a:prstGeom prst="rect">
            <a:avLst/>
          </a:prstGeom>
        </p:spPr>
        <p:txBody>
          <a:bodyPr wrap="square" lIns="70800" tIns="35400" rIns="70800" bIns="35400">
            <a:spAutoFit/>
          </a:bodyPr>
          <a:lstStyle/>
          <a:p>
            <a:pPr marL="358224" lvl="1" indent="-358224">
              <a:lnSpc>
                <a:spcPct val="120000"/>
              </a:lnSpc>
              <a:buBlip>
                <a:blip r:embed="rId3"/>
              </a:buBlip>
            </a:pP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 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</a:t>
            </a:r>
            <a:r>
              <a:rPr lang="ko-KR" altLang="en-US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내용을 입력하여 주시기 바랍니다</a:t>
            </a: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. .</a:t>
            </a:r>
          </a:p>
        </p:txBody>
      </p:sp>
      <p:sp>
        <p:nvSpPr>
          <p:cNvPr id="69" name="Text Box 274"/>
          <p:cNvSpPr txBox="1">
            <a:spLocks noChangeArrowheads="1"/>
          </p:cNvSpPr>
          <p:nvPr/>
        </p:nvSpPr>
        <p:spPr bwMode="auto">
          <a:xfrm>
            <a:off x="5992958" y="3813843"/>
            <a:ext cx="20582660" cy="223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3811" tIns="31906" rIns="63811" bIns="31906">
            <a:spAutoFit/>
          </a:bodyPr>
          <a:lstStyle>
            <a:lvl1pPr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298450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596900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893763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192213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6494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1066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5638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0210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4709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홍길동</a:t>
            </a:r>
            <a:r>
              <a:rPr lang="en-US" altLang="ko-KR" sz="4709" baseline="30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*</a:t>
            </a:r>
            <a:r>
              <a:rPr lang="en-US" altLang="ko-KR" sz="4709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4709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김대한</a:t>
            </a:r>
            <a:r>
              <a:rPr lang="en-US" altLang="ko-KR" sz="4709" baseline="30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**</a:t>
            </a:r>
            <a:r>
              <a:rPr lang="en-US" altLang="ko-KR" sz="4709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4709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이한국</a:t>
            </a:r>
            <a:r>
              <a:rPr lang="en-US" altLang="ko-KR" sz="4709" baseline="30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***</a:t>
            </a:r>
          </a:p>
          <a:p>
            <a:pPr algn="ctr">
              <a:lnSpc>
                <a:spcPct val="150000"/>
              </a:lnSpc>
            </a:pPr>
            <a:r>
              <a:rPr lang="en-US" altLang="ko-KR" sz="4709" baseline="30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Hong ,Gil Dong, Kim,</a:t>
            </a:r>
            <a:r>
              <a:rPr lang="en-US" altLang="ko-KR" sz="4709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4709" baseline="30000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Dae</a:t>
            </a:r>
            <a:r>
              <a:rPr lang="en-US" altLang="ko-KR" sz="4709" baseline="30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Han, Lee, Han Kook </a:t>
            </a:r>
          </a:p>
        </p:txBody>
      </p:sp>
      <p:sp>
        <p:nvSpPr>
          <p:cNvPr id="71" name="Text Box 1606"/>
          <p:cNvSpPr txBox="1">
            <a:spLocks noChangeArrowheads="1"/>
          </p:cNvSpPr>
          <p:nvPr/>
        </p:nvSpPr>
        <p:spPr bwMode="auto">
          <a:xfrm>
            <a:off x="29044219" y="213174"/>
            <a:ext cx="3029785" cy="210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D023"/>
                    </a:gs>
                    <a:gs pos="100000">
                      <a:srgbClr val="FFEA9E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91434" tIns="95717" rIns="191434" bIns="31906">
            <a:spAutoFit/>
          </a:bodyPr>
          <a:lstStyle>
            <a:lvl1pPr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298450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596900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893763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192213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6494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1066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5638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0210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4281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굴림" panose="020B0600000101010101" pitchFamily="50" charset="-127"/>
              </a:rPr>
              <a:t>Sponsor Symbol Here</a:t>
            </a:r>
            <a:endParaRPr lang="en-US" altLang="ko-KR" sz="4281" b="1" dirty="0">
              <a:solidFill>
                <a:schemeClr val="bg1"/>
              </a:solidFill>
              <a:latin typeface="Arial" panose="020B0604020202020204" pitchFamily="34" charset="0"/>
              <a:ea typeface="굴림" panose="020B0600000101010101" pitchFamily="50" charset="-127"/>
            </a:endParaRPr>
          </a:p>
        </p:txBody>
      </p: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A91D6E03-CA97-41AA-A004-CA20B93331F1}"/>
              </a:ext>
            </a:extLst>
          </p:cNvPr>
          <p:cNvGrpSpPr/>
          <p:nvPr/>
        </p:nvGrpSpPr>
        <p:grpSpPr>
          <a:xfrm>
            <a:off x="9552774" y="34350330"/>
            <a:ext cx="3384965" cy="2243084"/>
            <a:chOff x="1887884" y="4657971"/>
            <a:chExt cx="2655984" cy="1793688"/>
          </a:xfrm>
        </p:grpSpPr>
        <p:grpSp>
          <p:nvGrpSpPr>
            <p:cNvPr id="97" name="그룹 96">
              <a:extLst>
                <a:ext uri="{FF2B5EF4-FFF2-40B4-BE49-F238E27FC236}">
                  <a16:creationId xmlns:a16="http://schemas.microsoft.com/office/drawing/2014/main" id="{0AE8E7E9-6E83-4633-9161-D20A2F54D7EF}"/>
                </a:ext>
              </a:extLst>
            </p:cNvPr>
            <p:cNvGrpSpPr/>
            <p:nvPr/>
          </p:nvGrpSpPr>
          <p:grpSpPr>
            <a:xfrm>
              <a:off x="1887884" y="5875051"/>
              <a:ext cx="2655984" cy="576608"/>
              <a:chOff x="1887884" y="5875051"/>
              <a:chExt cx="2655984" cy="576608"/>
            </a:xfrm>
          </p:grpSpPr>
          <p:grpSp>
            <p:nvGrpSpPr>
              <p:cNvPr id="103" name="그룹 102">
                <a:extLst>
                  <a:ext uri="{FF2B5EF4-FFF2-40B4-BE49-F238E27FC236}">
                    <a16:creationId xmlns:a16="http://schemas.microsoft.com/office/drawing/2014/main" id="{8D1FF773-FD97-46E7-BDEA-BE0FBC1A0C4D}"/>
                  </a:ext>
                </a:extLst>
              </p:cNvPr>
              <p:cNvGrpSpPr/>
              <p:nvPr/>
            </p:nvGrpSpPr>
            <p:grpSpPr>
              <a:xfrm>
                <a:off x="1887884" y="5875051"/>
                <a:ext cx="2655984" cy="532271"/>
                <a:chOff x="1335205" y="5726200"/>
                <a:chExt cx="2655984" cy="532271"/>
              </a:xfrm>
            </p:grpSpPr>
            <p:sp>
              <p:nvSpPr>
                <p:cNvPr id="105" name="직사각형 104">
                  <a:extLst>
                    <a:ext uri="{FF2B5EF4-FFF2-40B4-BE49-F238E27FC236}">
                      <a16:creationId xmlns:a16="http://schemas.microsoft.com/office/drawing/2014/main" id="{028DBE0C-A42A-40DA-8D87-43020E0693AE}"/>
                    </a:ext>
                  </a:extLst>
                </p:cNvPr>
                <p:cNvSpPr/>
                <p:nvPr/>
              </p:nvSpPr>
              <p:spPr>
                <a:xfrm>
                  <a:off x="1335205" y="5920300"/>
                  <a:ext cx="2655984" cy="338171"/>
                </a:xfrm>
                <a:prstGeom prst="rect">
                  <a:avLst/>
                </a:prstGeom>
                <a:solidFill>
                  <a:srgbClr val="EB3D6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997" b="1" dirty="0"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  <p:sp>
              <p:nvSpPr>
                <p:cNvPr id="106" name="사다리꼴 105">
                  <a:extLst>
                    <a:ext uri="{FF2B5EF4-FFF2-40B4-BE49-F238E27FC236}">
                      <a16:creationId xmlns:a16="http://schemas.microsoft.com/office/drawing/2014/main" id="{B14C8177-B68E-4851-B846-13CAD22184EB}"/>
                    </a:ext>
                  </a:extLst>
                </p:cNvPr>
                <p:cNvSpPr/>
                <p:nvPr/>
              </p:nvSpPr>
              <p:spPr>
                <a:xfrm>
                  <a:off x="1335205" y="5726200"/>
                  <a:ext cx="2655983" cy="201635"/>
                </a:xfrm>
                <a:prstGeom prst="trapezoid">
                  <a:avLst>
                    <a:gd name="adj" fmla="val 147171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997" b="1" dirty="0"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</p:grpSp>
          <p:sp>
            <p:nvSpPr>
              <p:cNvPr id="104" name="직사각형 103">
                <a:extLst>
                  <a:ext uri="{FF2B5EF4-FFF2-40B4-BE49-F238E27FC236}">
                    <a16:creationId xmlns:a16="http://schemas.microsoft.com/office/drawing/2014/main" id="{6D954C17-077C-4C95-8BA3-A7602238EC5B}"/>
                  </a:ext>
                </a:extLst>
              </p:cNvPr>
              <p:cNvSpPr/>
              <p:nvPr/>
            </p:nvSpPr>
            <p:spPr>
              <a:xfrm>
                <a:off x="2254818" y="5982708"/>
                <a:ext cx="1965210" cy="468951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 fontAlgn="base" latinLnBrk="0"/>
                <a:r>
                  <a:rPr lang="en-US" altLang="ko-KR" sz="3211" b="1" spc="-219" dirty="0">
                    <a:ln>
                      <a:solidFill>
                        <a:schemeClr val="bg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나눔고딕" pitchFamily="50" charset="-127"/>
                    <a:ea typeface="나눔고딕" pitchFamily="50" charset="-127"/>
                  </a:rPr>
                  <a:t>Drought State</a:t>
                </a:r>
                <a:endParaRPr lang="ko-KR" altLang="en-US" sz="3211" b="1" spc="-219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</p:grpSp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6B1528F-53DD-467F-A206-4BA9CFC6362B}"/>
                </a:ext>
              </a:extLst>
            </p:cNvPr>
            <p:cNvSpPr/>
            <p:nvPr/>
          </p:nvSpPr>
          <p:spPr>
            <a:xfrm>
              <a:off x="2341911" y="4946003"/>
              <a:ext cx="288032" cy="102355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D5941321-003E-410A-9DEE-5FB53C543C22}"/>
                </a:ext>
              </a:extLst>
            </p:cNvPr>
            <p:cNvSpPr/>
            <p:nvPr/>
          </p:nvSpPr>
          <p:spPr>
            <a:xfrm>
              <a:off x="2718508" y="4657971"/>
              <a:ext cx="288032" cy="131158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00" name="직사각형 99">
              <a:extLst>
                <a:ext uri="{FF2B5EF4-FFF2-40B4-BE49-F238E27FC236}">
                  <a16:creationId xmlns:a16="http://schemas.microsoft.com/office/drawing/2014/main" id="{7B2463B9-1603-421E-9DB1-46D73845A8D6}"/>
                </a:ext>
              </a:extLst>
            </p:cNvPr>
            <p:cNvSpPr/>
            <p:nvPr/>
          </p:nvSpPr>
          <p:spPr>
            <a:xfrm>
              <a:off x="3093411" y="5349769"/>
              <a:ext cx="288032" cy="61979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927763D1-5C3C-47CF-8EF0-3DE29F76F23D}"/>
                </a:ext>
              </a:extLst>
            </p:cNvPr>
            <p:cNvSpPr/>
            <p:nvPr/>
          </p:nvSpPr>
          <p:spPr>
            <a:xfrm>
              <a:off x="3477285" y="5162027"/>
              <a:ext cx="288032" cy="80753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02" name="직사각형 101">
              <a:extLst>
                <a:ext uri="{FF2B5EF4-FFF2-40B4-BE49-F238E27FC236}">
                  <a16:creationId xmlns:a16="http://schemas.microsoft.com/office/drawing/2014/main" id="{75B33E06-1C37-4F54-A802-EF0B20D05517}"/>
                </a:ext>
              </a:extLst>
            </p:cNvPr>
            <p:cNvSpPr/>
            <p:nvPr/>
          </p:nvSpPr>
          <p:spPr>
            <a:xfrm>
              <a:off x="3895371" y="4729979"/>
              <a:ext cx="288032" cy="123958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</p:grpSp>
      <p:grpSp>
        <p:nvGrpSpPr>
          <p:cNvPr id="107" name="그룹 106">
            <a:extLst>
              <a:ext uri="{FF2B5EF4-FFF2-40B4-BE49-F238E27FC236}">
                <a16:creationId xmlns:a16="http://schemas.microsoft.com/office/drawing/2014/main" id="{A91D6E03-CA97-41AA-A004-CA20B93331F1}"/>
              </a:ext>
            </a:extLst>
          </p:cNvPr>
          <p:cNvGrpSpPr/>
          <p:nvPr/>
        </p:nvGrpSpPr>
        <p:grpSpPr>
          <a:xfrm>
            <a:off x="9552764" y="36982275"/>
            <a:ext cx="3384965" cy="2182271"/>
            <a:chOff x="1887884" y="4706599"/>
            <a:chExt cx="2655984" cy="1745060"/>
          </a:xfrm>
        </p:grpSpPr>
        <p:grpSp>
          <p:nvGrpSpPr>
            <p:cNvPr id="108" name="그룹 107">
              <a:extLst>
                <a:ext uri="{FF2B5EF4-FFF2-40B4-BE49-F238E27FC236}">
                  <a16:creationId xmlns:a16="http://schemas.microsoft.com/office/drawing/2014/main" id="{0AE8E7E9-6E83-4633-9161-D20A2F54D7EF}"/>
                </a:ext>
              </a:extLst>
            </p:cNvPr>
            <p:cNvGrpSpPr/>
            <p:nvPr/>
          </p:nvGrpSpPr>
          <p:grpSpPr>
            <a:xfrm>
              <a:off x="1887884" y="5875051"/>
              <a:ext cx="2655984" cy="576608"/>
              <a:chOff x="1887884" y="5875051"/>
              <a:chExt cx="2655984" cy="576608"/>
            </a:xfrm>
          </p:grpSpPr>
          <p:grpSp>
            <p:nvGrpSpPr>
              <p:cNvPr id="114" name="그룹 113">
                <a:extLst>
                  <a:ext uri="{FF2B5EF4-FFF2-40B4-BE49-F238E27FC236}">
                    <a16:creationId xmlns:a16="http://schemas.microsoft.com/office/drawing/2014/main" id="{8D1FF773-FD97-46E7-BDEA-BE0FBC1A0C4D}"/>
                  </a:ext>
                </a:extLst>
              </p:cNvPr>
              <p:cNvGrpSpPr/>
              <p:nvPr/>
            </p:nvGrpSpPr>
            <p:grpSpPr>
              <a:xfrm>
                <a:off x="1887884" y="5875051"/>
                <a:ext cx="2655984" cy="532271"/>
                <a:chOff x="1335205" y="5726200"/>
                <a:chExt cx="2655984" cy="532271"/>
              </a:xfrm>
            </p:grpSpPr>
            <p:sp>
              <p:nvSpPr>
                <p:cNvPr id="116" name="직사각형 115">
                  <a:extLst>
                    <a:ext uri="{FF2B5EF4-FFF2-40B4-BE49-F238E27FC236}">
                      <a16:creationId xmlns:a16="http://schemas.microsoft.com/office/drawing/2014/main" id="{028DBE0C-A42A-40DA-8D87-43020E0693AE}"/>
                    </a:ext>
                  </a:extLst>
                </p:cNvPr>
                <p:cNvSpPr/>
                <p:nvPr/>
              </p:nvSpPr>
              <p:spPr>
                <a:xfrm>
                  <a:off x="1335205" y="5920300"/>
                  <a:ext cx="2655984" cy="338171"/>
                </a:xfrm>
                <a:prstGeom prst="rect">
                  <a:avLst/>
                </a:prstGeom>
                <a:solidFill>
                  <a:srgbClr val="EB3D6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997" b="1" dirty="0"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  <p:sp>
              <p:nvSpPr>
                <p:cNvPr id="117" name="사다리꼴 116">
                  <a:extLst>
                    <a:ext uri="{FF2B5EF4-FFF2-40B4-BE49-F238E27FC236}">
                      <a16:creationId xmlns:a16="http://schemas.microsoft.com/office/drawing/2014/main" id="{B14C8177-B68E-4851-B846-13CAD22184EB}"/>
                    </a:ext>
                  </a:extLst>
                </p:cNvPr>
                <p:cNvSpPr/>
                <p:nvPr/>
              </p:nvSpPr>
              <p:spPr>
                <a:xfrm>
                  <a:off x="1335205" y="5726200"/>
                  <a:ext cx="2655983" cy="201635"/>
                </a:xfrm>
                <a:prstGeom prst="trapezoid">
                  <a:avLst>
                    <a:gd name="adj" fmla="val 147171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997" b="1" dirty="0"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</p:grpSp>
          <p:sp>
            <p:nvSpPr>
              <p:cNvPr id="115" name="직사각형 114">
                <a:extLst>
                  <a:ext uri="{FF2B5EF4-FFF2-40B4-BE49-F238E27FC236}">
                    <a16:creationId xmlns:a16="http://schemas.microsoft.com/office/drawing/2014/main" id="{6D954C17-077C-4C95-8BA3-A7602238EC5B}"/>
                  </a:ext>
                </a:extLst>
              </p:cNvPr>
              <p:cNvSpPr/>
              <p:nvPr/>
            </p:nvSpPr>
            <p:spPr>
              <a:xfrm>
                <a:off x="2254818" y="5982708"/>
                <a:ext cx="1965210" cy="468951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 fontAlgn="base" latinLnBrk="0"/>
                <a:r>
                  <a:rPr lang="en-US" altLang="ko-KR" sz="3211" b="1" spc="-219" dirty="0">
                    <a:ln>
                      <a:solidFill>
                        <a:schemeClr val="bg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나눔고딕" pitchFamily="50" charset="-127"/>
                    <a:ea typeface="나눔고딕" pitchFamily="50" charset="-127"/>
                  </a:rPr>
                  <a:t>Drought State</a:t>
                </a:r>
                <a:endParaRPr lang="ko-KR" altLang="en-US" sz="3211" b="1" spc="-219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</p:grpSp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76B1528F-53DD-467F-A206-4BA9CFC6362B}"/>
                </a:ext>
              </a:extLst>
            </p:cNvPr>
            <p:cNvSpPr/>
            <p:nvPr/>
          </p:nvSpPr>
          <p:spPr>
            <a:xfrm>
              <a:off x="2341911" y="5424635"/>
              <a:ext cx="288032" cy="544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D5941321-003E-410A-9DEE-5FB53C543C22}"/>
                </a:ext>
              </a:extLst>
            </p:cNvPr>
            <p:cNvSpPr/>
            <p:nvPr/>
          </p:nvSpPr>
          <p:spPr>
            <a:xfrm>
              <a:off x="2718508" y="4946003"/>
              <a:ext cx="288032" cy="102355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11" name="직사각형 110">
              <a:extLst>
                <a:ext uri="{FF2B5EF4-FFF2-40B4-BE49-F238E27FC236}">
                  <a16:creationId xmlns:a16="http://schemas.microsoft.com/office/drawing/2014/main" id="{7B2463B9-1603-421E-9DB1-46D73845A8D6}"/>
                </a:ext>
              </a:extLst>
            </p:cNvPr>
            <p:cNvSpPr/>
            <p:nvPr/>
          </p:nvSpPr>
          <p:spPr>
            <a:xfrm>
              <a:off x="3093411" y="4706599"/>
              <a:ext cx="288032" cy="126296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12" name="직사각형 111">
              <a:extLst>
                <a:ext uri="{FF2B5EF4-FFF2-40B4-BE49-F238E27FC236}">
                  <a16:creationId xmlns:a16="http://schemas.microsoft.com/office/drawing/2014/main" id="{927763D1-5C3C-47CF-8EF0-3DE29F76F23D}"/>
                </a:ext>
              </a:extLst>
            </p:cNvPr>
            <p:cNvSpPr/>
            <p:nvPr/>
          </p:nvSpPr>
          <p:spPr>
            <a:xfrm>
              <a:off x="3477285" y="5162027"/>
              <a:ext cx="288032" cy="80753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13" name="직사각형 112">
              <a:extLst>
                <a:ext uri="{FF2B5EF4-FFF2-40B4-BE49-F238E27FC236}">
                  <a16:creationId xmlns:a16="http://schemas.microsoft.com/office/drawing/2014/main" id="{75B33E06-1C37-4F54-A802-EF0B20D05517}"/>
                </a:ext>
              </a:extLst>
            </p:cNvPr>
            <p:cNvSpPr/>
            <p:nvPr/>
          </p:nvSpPr>
          <p:spPr>
            <a:xfrm>
              <a:off x="3895371" y="5565794"/>
              <a:ext cx="288032" cy="40376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</p:grpSp>
      <p:grpSp>
        <p:nvGrpSpPr>
          <p:cNvPr id="118" name="그룹 117">
            <a:extLst>
              <a:ext uri="{FF2B5EF4-FFF2-40B4-BE49-F238E27FC236}">
                <a16:creationId xmlns:a16="http://schemas.microsoft.com/office/drawing/2014/main" id="{A91D6E03-CA97-41AA-A004-CA20B93331F1}"/>
              </a:ext>
            </a:extLst>
          </p:cNvPr>
          <p:cNvGrpSpPr/>
          <p:nvPr/>
        </p:nvGrpSpPr>
        <p:grpSpPr>
          <a:xfrm>
            <a:off x="3066775" y="36998177"/>
            <a:ext cx="3384965" cy="2153033"/>
            <a:chOff x="1887884" y="4729979"/>
            <a:chExt cx="2655984" cy="1721680"/>
          </a:xfrm>
        </p:grpSpPr>
        <p:grpSp>
          <p:nvGrpSpPr>
            <p:cNvPr id="119" name="그룹 118">
              <a:extLst>
                <a:ext uri="{FF2B5EF4-FFF2-40B4-BE49-F238E27FC236}">
                  <a16:creationId xmlns:a16="http://schemas.microsoft.com/office/drawing/2014/main" id="{0AE8E7E9-6E83-4633-9161-D20A2F54D7EF}"/>
                </a:ext>
              </a:extLst>
            </p:cNvPr>
            <p:cNvGrpSpPr/>
            <p:nvPr/>
          </p:nvGrpSpPr>
          <p:grpSpPr>
            <a:xfrm>
              <a:off x="1887884" y="5875051"/>
              <a:ext cx="2655984" cy="576608"/>
              <a:chOff x="1887884" y="5875051"/>
              <a:chExt cx="2655984" cy="576608"/>
            </a:xfrm>
          </p:grpSpPr>
          <p:grpSp>
            <p:nvGrpSpPr>
              <p:cNvPr id="125" name="그룹 124">
                <a:extLst>
                  <a:ext uri="{FF2B5EF4-FFF2-40B4-BE49-F238E27FC236}">
                    <a16:creationId xmlns:a16="http://schemas.microsoft.com/office/drawing/2014/main" id="{8D1FF773-FD97-46E7-BDEA-BE0FBC1A0C4D}"/>
                  </a:ext>
                </a:extLst>
              </p:cNvPr>
              <p:cNvGrpSpPr/>
              <p:nvPr/>
            </p:nvGrpSpPr>
            <p:grpSpPr>
              <a:xfrm>
                <a:off x="1887884" y="5875051"/>
                <a:ext cx="2655984" cy="532271"/>
                <a:chOff x="1335205" y="5726200"/>
                <a:chExt cx="2655984" cy="532271"/>
              </a:xfrm>
            </p:grpSpPr>
            <p:sp>
              <p:nvSpPr>
                <p:cNvPr id="127" name="직사각형 126">
                  <a:extLst>
                    <a:ext uri="{FF2B5EF4-FFF2-40B4-BE49-F238E27FC236}">
                      <a16:creationId xmlns:a16="http://schemas.microsoft.com/office/drawing/2014/main" id="{028DBE0C-A42A-40DA-8D87-43020E0693AE}"/>
                    </a:ext>
                  </a:extLst>
                </p:cNvPr>
                <p:cNvSpPr/>
                <p:nvPr/>
              </p:nvSpPr>
              <p:spPr>
                <a:xfrm>
                  <a:off x="1335205" y="5920300"/>
                  <a:ext cx="2655984" cy="338171"/>
                </a:xfrm>
                <a:prstGeom prst="rect">
                  <a:avLst/>
                </a:prstGeom>
                <a:solidFill>
                  <a:srgbClr val="EB3D6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997" b="1" dirty="0"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  <p:sp>
              <p:nvSpPr>
                <p:cNvPr id="128" name="사다리꼴 127">
                  <a:extLst>
                    <a:ext uri="{FF2B5EF4-FFF2-40B4-BE49-F238E27FC236}">
                      <a16:creationId xmlns:a16="http://schemas.microsoft.com/office/drawing/2014/main" id="{B14C8177-B68E-4851-B846-13CAD22184EB}"/>
                    </a:ext>
                  </a:extLst>
                </p:cNvPr>
                <p:cNvSpPr/>
                <p:nvPr/>
              </p:nvSpPr>
              <p:spPr>
                <a:xfrm>
                  <a:off x="1335205" y="5726200"/>
                  <a:ext cx="2655983" cy="201635"/>
                </a:xfrm>
                <a:prstGeom prst="trapezoid">
                  <a:avLst>
                    <a:gd name="adj" fmla="val 147171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997" b="1" dirty="0">
                    <a:latin typeface="나눔고딕" pitchFamily="50" charset="-127"/>
                    <a:ea typeface="나눔고딕" pitchFamily="50" charset="-127"/>
                  </a:endParaRPr>
                </a:p>
              </p:txBody>
            </p:sp>
          </p:grpSp>
          <p:sp>
            <p:nvSpPr>
              <p:cNvPr id="126" name="직사각형 125">
                <a:extLst>
                  <a:ext uri="{FF2B5EF4-FFF2-40B4-BE49-F238E27FC236}">
                    <a16:creationId xmlns:a16="http://schemas.microsoft.com/office/drawing/2014/main" id="{6D954C17-077C-4C95-8BA3-A7602238EC5B}"/>
                  </a:ext>
                </a:extLst>
              </p:cNvPr>
              <p:cNvSpPr/>
              <p:nvPr/>
            </p:nvSpPr>
            <p:spPr>
              <a:xfrm>
                <a:off x="2254818" y="5982708"/>
                <a:ext cx="1965210" cy="468951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 fontAlgn="base" latinLnBrk="0"/>
                <a:r>
                  <a:rPr lang="en-US" altLang="ko-KR" sz="3211" b="1" spc="-219" dirty="0">
                    <a:ln>
                      <a:solidFill>
                        <a:schemeClr val="bg1">
                          <a:alpha val="0"/>
                        </a:schemeClr>
                      </a:solidFill>
                    </a:ln>
                    <a:solidFill>
                      <a:schemeClr val="bg1"/>
                    </a:solidFill>
                    <a:latin typeface="나눔고딕" pitchFamily="50" charset="-127"/>
                    <a:ea typeface="나눔고딕" pitchFamily="50" charset="-127"/>
                  </a:rPr>
                  <a:t>Drought State</a:t>
                </a:r>
                <a:endParaRPr lang="ko-KR" altLang="en-US" sz="3211" b="1" spc="-219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endParaRPr>
              </a:p>
            </p:txBody>
          </p:sp>
        </p:grpSp>
        <p:sp>
          <p:nvSpPr>
            <p:cNvPr id="120" name="직사각형 119">
              <a:extLst>
                <a:ext uri="{FF2B5EF4-FFF2-40B4-BE49-F238E27FC236}">
                  <a16:creationId xmlns:a16="http://schemas.microsoft.com/office/drawing/2014/main" id="{76B1528F-53DD-467F-A206-4BA9CFC6362B}"/>
                </a:ext>
              </a:extLst>
            </p:cNvPr>
            <p:cNvSpPr/>
            <p:nvPr/>
          </p:nvSpPr>
          <p:spPr>
            <a:xfrm>
              <a:off x="2341911" y="4946003"/>
              <a:ext cx="288032" cy="102355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21" name="직사각형 120">
              <a:extLst>
                <a:ext uri="{FF2B5EF4-FFF2-40B4-BE49-F238E27FC236}">
                  <a16:creationId xmlns:a16="http://schemas.microsoft.com/office/drawing/2014/main" id="{D5941321-003E-410A-9DEE-5FB53C543C22}"/>
                </a:ext>
              </a:extLst>
            </p:cNvPr>
            <p:cNvSpPr/>
            <p:nvPr/>
          </p:nvSpPr>
          <p:spPr>
            <a:xfrm>
              <a:off x="2718508" y="5162027"/>
              <a:ext cx="288032" cy="80753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22" name="직사각형 121">
              <a:extLst>
                <a:ext uri="{FF2B5EF4-FFF2-40B4-BE49-F238E27FC236}">
                  <a16:creationId xmlns:a16="http://schemas.microsoft.com/office/drawing/2014/main" id="{7B2463B9-1603-421E-9DB1-46D73845A8D6}"/>
                </a:ext>
              </a:extLst>
            </p:cNvPr>
            <p:cNvSpPr/>
            <p:nvPr/>
          </p:nvSpPr>
          <p:spPr>
            <a:xfrm>
              <a:off x="3093411" y="5349769"/>
              <a:ext cx="288032" cy="61979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23" name="직사각형 122">
              <a:extLst>
                <a:ext uri="{FF2B5EF4-FFF2-40B4-BE49-F238E27FC236}">
                  <a16:creationId xmlns:a16="http://schemas.microsoft.com/office/drawing/2014/main" id="{927763D1-5C3C-47CF-8EF0-3DE29F76F23D}"/>
                </a:ext>
              </a:extLst>
            </p:cNvPr>
            <p:cNvSpPr/>
            <p:nvPr/>
          </p:nvSpPr>
          <p:spPr>
            <a:xfrm>
              <a:off x="3477285" y="5162027"/>
              <a:ext cx="288032" cy="80753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24" name="직사각형 123">
              <a:extLst>
                <a:ext uri="{FF2B5EF4-FFF2-40B4-BE49-F238E27FC236}">
                  <a16:creationId xmlns:a16="http://schemas.microsoft.com/office/drawing/2014/main" id="{75B33E06-1C37-4F54-A802-EF0B20D05517}"/>
                </a:ext>
              </a:extLst>
            </p:cNvPr>
            <p:cNvSpPr/>
            <p:nvPr/>
          </p:nvSpPr>
          <p:spPr>
            <a:xfrm>
              <a:off x="3895371" y="4729979"/>
              <a:ext cx="288032" cy="123958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997" b="1" dirty="0">
                <a:latin typeface="나눔고딕" pitchFamily="50" charset="-127"/>
                <a:ea typeface="나눔고딕" pitchFamily="50" charset="-127"/>
              </a:endParaRPr>
            </a:p>
          </p:txBody>
        </p:sp>
      </p:grpSp>
      <p:sp>
        <p:nvSpPr>
          <p:cNvPr id="129" name="직사각형 128">
            <a:extLst>
              <a:ext uri="{FF2B5EF4-FFF2-40B4-BE49-F238E27FC236}">
                <a16:creationId xmlns:a16="http://schemas.microsoft.com/office/drawing/2014/main" id="{DF4472F4-2EFE-4DFB-A250-932A69544903}"/>
              </a:ext>
            </a:extLst>
          </p:cNvPr>
          <p:cNvSpPr/>
          <p:nvPr/>
        </p:nvSpPr>
        <p:spPr>
          <a:xfrm>
            <a:off x="6516422" y="36596625"/>
            <a:ext cx="3350255" cy="624976"/>
          </a:xfrm>
          <a:prstGeom prst="rect">
            <a:avLst/>
          </a:prstGeom>
        </p:spPr>
        <p:txBody>
          <a:bodyPr wrap="square" lIns="70800" tIns="35400" rIns="70800" bIns="35400">
            <a:spAutoFit/>
          </a:bodyPr>
          <a:lstStyle/>
          <a:p>
            <a:pPr marL="0" lvl="1">
              <a:lnSpc>
                <a:spcPct val="120000"/>
              </a:lnSpc>
            </a:pP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(a) Seoul station</a:t>
            </a:r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DF4472F4-2EFE-4DFB-A250-932A69544903}"/>
              </a:ext>
            </a:extLst>
          </p:cNvPr>
          <p:cNvSpPr/>
          <p:nvPr/>
        </p:nvSpPr>
        <p:spPr>
          <a:xfrm>
            <a:off x="6445422" y="39464099"/>
            <a:ext cx="3350255" cy="624976"/>
          </a:xfrm>
          <a:prstGeom prst="rect">
            <a:avLst/>
          </a:prstGeom>
        </p:spPr>
        <p:txBody>
          <a:bodyPr wrap="square" lIns="70800" tIns="35400" rIns="70800" bIns="35400">
            <a:spAutoFit/>
          </a:bodyPr>
          <a:lstStyle/>
          <a:p>
            <a:pPr marL="0" lvl="1">
              <a:lnSpc>
                <a:spcPct val="120000"/>
              </a:lnSpc>
            </a:pPr>
            <a:r>
              <a:rPr lang="en-US" altLang="ko-KR" sz="2997" b="1" spc="-5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고딕" pitchFamily="50" charset="-127"/>
                <a:ea typeface="나눔고딕" pitchFamily="50" charset="-127"/>
                <a:cs typeface="Arial" panose="020B0604020202020204" pitchFamily="34" charset="0"/>
              </a:rPr>
              <a:t>(b) Busan station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721458" y="7941597"/>
            <a:ext cx="14921939" cy="1094798"/>
          </a:xfrm>
          <a:prstGeom prst="rect">
            <a:avLst/>
          </a:prstGeom>
          <a:solidFill>
            <a:srgbClr val="0089D2"/>
          </a:solidFill>
          <a:ln w="9525">
            <a:noFill/>
            <a:miter lim="800000"/>
            <a:headEnd/>
            <a:tailEnd/>
          </a:ln>
        </p:spPr>
        <p:txBody>
          <a:bodyPr wrap="none" lIns="238354" tIns="119179" rIns="238354" bIns="119179" anchor="ctr"/>
          <a:lstStyle/>
          <a:p>
            <a:pPr defTabSz="2192468"/>
            <a:r>
              <a:rPr lang="ko-KR" altLang="en-US" sz="5137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 Unicode MS" panose="020B0604020202020204" pitchFamily="50" charset="-127"/>
              </a:rPr>
              <a:t>서론</a:t>
            </a:r>
            <a:r>
              <a:rPr lang="en-US" altLang="ko-KR" sz="5137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 Unicode MS" panose="020B0604020202020204" pitchFamily="50" charset="-127"/>
              </a:rPr>
              <a:t>(</a:t>
            </a:r>
            <a:r>
              <a:rPr lang="ko-KR" altLang="en-US" sz="5137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 Unicode MS" panose="020B0604020202020204" pitchFamily="50" charset="-127"/>
              </a:rPr>
              <a:t>예시</a:t>
            </a:r>
            <a:r>
              <a:rPr lang="en-US" altLang="ko-KR" sz="5137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 Unicode MS" panose="020B0604020202020204" pitchFamily="50" charset="-127"/>
              </a:rPr>
              <a:t>)</a:t>
            </a:r>
          </a:p>
        </p:txBody>
      </p:sp>
      <p:sp>
        <p:nvSpPr>
          <p:cNvPr id="132" name="직사각형 131"/>
          <p:cNvSpPr/>
          <p:nvPr/>
        </p:nvSpPr>
        <p:spPr>
          <a:xfrm>
            <a:off x="661291" y="17387778"/>
            <a:ext cx="14921939" cy="1094798"/>
          </a:xfrm>
          <a:prstGeom prst="rect">
            <a:avLst/>
          </a:prstGeom>
          <a:solidFill>
            <a:srgbClr val="0089D2"/>
          </a:solidFill>
          <a:ln w="9525">
            <a:noFill/>
            <a:miter lim="800000"/>
            <a:headEnd/>
            <a:tailEnd/>
          </a:ln>
        </p:spPr>
        <p:txBody>
          <a:bodyPr wrap="none" lIns="238354" tIns="119179" rIns="238354" bIns="119179" anchor="ctr"/>
          <a:lstStyle/>
          <a:p>
            <a:pPr defTabSz="2192468"/>
            <a:r>
              <a:rPr lang="ko-KR" altLang="en-US" sz="5137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 Unicode MS" panose="020B0604020202020204" pitchFamily="50" charset="-127"/>
              </a:rPr>
              <a:t>연구방법</a:t>
            </a:r>
            <a:endParaRPr lang="en-US" altLang="ko-KR" sz="5137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33" name="직사각형 132"/>
          <p:cNvSpPr/>
          <p:nvPr/>
        </p:nvSpPr>
        <p:spPr>
          <a:xfrm>
            <a:off x="639899" y="31141616"/>
            <a:ext cx="14921939" cy="1094798"/>
          </a:xfrm>
          <a:prstGeom prst="rect">
            <a:avLst/>
          </a:prstGeom>
          <a:solidFill>
            <a:srgbClr val="0089D2"/>
          </a:solidFill>
          <a:ln w="9525">
            <a:noFill/>
            <a:miter lim="800000"/>
            <a:headEnd/>
            <a:tailEnd/>
          </a:ln>
        </p:spPr>
        <p:txBody>
          <a:bodyPr wrap="none" lIns="238354" tIns="119179" rIns="238354" bIns="119179" anchor="ctr"/>
          <a:lstStyle/>
          <a:p>
            <a:pPr defTabSz="2192468"/>
            <a:r>
              <a:rPr lang="ko-KR" altLang="en-US" sz="5137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 Unicode MS" panose="020B0604020202020204" pitchFamily="50" charset="-127"/>
              </a:rPr>
              <a:t>조사 및 분석</a:t>
            </a:r>
            <a:endParaRPr lang="en-US" altLang="ko-KR" sz="5137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34" name="직사각형 133"/>
          <p:cNvSpPr/>
          <p:nvPr/>
        </p:nvSpPr>
        <p:spPr>
          <a:xfrm>
            <a:off x="16792327" y="7964341"/>
            <a:ext cx="14921939" cy="1094798"/>
          </a:xfrm>
          <a:prstGeom prst="rect">
            <a:avLst/>
          </a:prstGeom>
          <a:solidFill>
            <a:srgbClr val="0089D2"/>
          </a:solidFill>
          <a:ln w="9525">
            <a:noFill/>
            <a:miter lim="800000"/>
            <a:headEnd/>
            <a:tailEnd/>
          </a:ln>
        </p:spPr>
        <p:txBody>
          <a:bodyPr wrap="none" lIns="238354" tIns="119179" rIns="238354" bIns="119179" anchor="ctr"/>
          <a:lstStyle/>
          <a:p>
            <a:pPr defTabSz="2192468"/>
            <a:r>
              <a:rPr lang="ko-KR" altLang="en-US" sz="5137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 Unicode MS" panose="020B0604020202020204" pitchFamily="50" charset="-127"/>
              </a:rPr>
              <a:t>분석 및 해석</a:t>
            </a:r>
            <a:endParaRPr lang="en-US" altLang="ko-KR" sz="5137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35" name="직사각형 134"/>
          <p:cNvSpPr/>
          <p:nvPr/>
        </p:nvSpPr>
        <p:spPr>
          <a:xfrm>
            <a:off x="16732160" y="32537415"/>
            <a:ext cx="14921939" cy="1094798"/>
          </a:xfrm>
          <a:prstGeom prst="rect">
            <a:avLst/>
          </a:prstGeom>
          <a:solidFill>
            <a:srgbClr val="0089D2"/>
          </a:solidFill>
          <a:ln w="9525">
            <a:noFill/>
            <a:miter lim="800000"/>
            <a:headEnd/>
            <a:tailEnd/>
          </a:ln>
        </p:spPr>
        <p:txBody>
          <a:bodyPr wrap="none" lIns="238354" tIns="119179" rIns="238354" bIns="119179" anchor="ctr"/>
          <a:lstStyle/>
          <a:p>
            <a:pPr defTabSz="2192468"/>
            <a:r>
              <a:rPr lang="ko-KR" altLang="en-US" sz="5137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 Unicode MS" panose="020B0604020202020204" pitchFamily="50" charset="-127"/>
              </a:rPr>
              <a:t>결론</a:t>
            </a:r>
            <a:endParaRPr lang="en-US" altLang="ko-KR" sz="5137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36" name="직사각형 135"/>
          <p:cNvSpPr/>
          <p:nvPr/>
        </p:nvSpPr>
        <p:spPr>
          <a:xfrm>
            <a:off x="16792327" y="41605818"/>
            <a:ext cx="14921939" cy="1094798"/>
          </a:xfrm>
          <a:prstGeom prst="rect">
            <a:avLst/>
          </a:prstGeom>
          <a:solidFill>
            <a:srgbClr val="0089D2"/>
          </a:solidFill>
          <a:ln w="9525">
            <a:noFill/>
            <a:miter lim="800000"/>
            <a:headEnd/>
            <a:tailEnd/>
          </a:ln>
        </p:spPr>
        <p:txBody>
          <a:bodyPr wrap="none" lIns="238354" tIns="119179" rIns="238354" bIns="119179" anchor="ctr"/>
          <a:lstStyle/>
          <a:p>
            <a:pPr defTabSz="2192468"/>
            <a:r>
              <a:rPr lang="ko-KR" altLang="en-US" sz="5137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 Unicode MS" panose="020B0604020202020204" pitchFamily="50" charset="-127"/>
              </a:rPr>
              <a:t>감사의 글</a:t>
            </a:r>
            <a:endParaRPr lang="en-US" altLang="ko-KR" sz="5137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 ExtraBold" panose="020D0904000000000000" pitchFamily="50" charset="-127"/>
              <a:ea typeface="나눔고딕 ExtraBold" panose="020D0904000000000000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37" name="Text Box 275"/>
          <p:cNvSpPr txBox="1">
            <a:spLocks noChangeArrowheads="1"/>
          </p:cNvSpPr>
          <p:nvPr/>
        </p:nvSpPr>
        <p:spPr bwMode="auto">
          <a:xfrm>
            <a:off x="1327064" y="5690056"/>
            <a:ext cx="29914442" cy="657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3811" tIns="31906" rIns="63811" bIns="31906">
            <a:spAutoFit/>
          </a:bodyPr>
          <a:lstStyle>
            <a:lvl1pPr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298450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596900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893763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192213" defTabSz="5969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6494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1066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5638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021013" defTabSz="596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3853" baseline="30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*</a:t>
            </a:r>
            <a:r>
              <a:rPr lang="ko-KR" altLang="en-US" sz="3853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한국대학교 건설환경공학과</a:t>
            </a:r>
            <a:r>
              <a:rPr lang="en-US" altLang="ko-KR" sz="3853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en-US" altLang="ko-KR" sz="3853" baseline="30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**</a:t>
            </a:r>
            <a:r>
              <a:rPr lang="ko-KR" altLang="en-US" sz="3853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대한대학교 토목환경공학과</a:t>
            </a:r>
            <a:r>
              <a:rPr lang="en-US" altLang="ko-KR" sz="3853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en-US" altLang="ko-KR" sz="3853" baseline="300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***</a:t>
            </a:r>
            <a:r>
              <a:rPr lang="ko-KR" altLang="en-US" sz="3853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대한대학교 토목환경공학과</a:t>
            </a:r>
            <a:endParaRPr lang="en-US" altLang="ko-KR" sz="3853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5522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600</Words>
  <Application>Microsoft Office PowerPoint</Application>
  <PresentationFormat>사용자 지정</PresentationFormat>
  <Paragraphs>55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나눔고딕</vt:lpstr>
      <vt:lpstr>나눔고딕 ExtraBold</vt:lpstr>
      <vt:lpstr>맑은 고딕</vt:lpstr>
      <vt:lpstr>Arial</vt:lpstr>
      <vt:lpstr>Verdana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Jae Hee Kim</cp:lastModifiedBy>
  <cp:revision>102</cp:revision>
  <cp:lastPrinted>2022-07-13T05:48:17Z</cp:lastPrinted>
  <dcterms:created xsi:type="dcterms:W3CDTF">2018-10-17T01:18:09Z</dcterms:created>
  <dcterms:modified xsi:type="dcterms:W3CDTF">2023-04-11T05:46:58Z</dcterms:modified>
</cp:coreProperties>
</file>